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57" r:id="rId7"/>
    <p:sldId id="258" r:id="rId8"/>
    <p:sldId id="267" r:id="rId9"/>
    <p:sldId id="264" r:id="rId10"/>
    <p:sldId id="259" r:id="rId11"/>
    <p:sldId id="268" r:id="rId12"/>
    <p:sldId id="260" r:id="rId13"/>
    <p:sldId id="269" r:id="rId14"/>
    <p:sldId id="261" r:id="rId15"/>
    <p:sldId id="262" r:id="rId16"/>
    <p:sldId id="26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QVEb1SdB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gPm5AEpoD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BAAE5-4682-4C57-9B49-040A56CEA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Agressie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3AE212-982D-4337-82A3-6BF0278E0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16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Fragment instrumentele agressie </a:t>
            </a:r>
          </a:p>
        </p:txBody>
      </p:sp>
      <p:pic>
        <p:nvPicPr>
          <p:cNvPr id="4" name="Z9QVEb1SdB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9262" y="1955625"/>
            <a:ext cx="5459900" cy="30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4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CFAC6-B2F5-4F74-B303-1141BD11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Instrumentele agressie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7D4E32-BCC9-4447-B081-D495DDE7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Weloverwogen, doelbewust</a:t>
            </a:r>
          </a:p>
          <a:p>
            <a:r>
              <a:rPr lang="nl-NL" dirty="0"/>
              <a:t>Neemt toe zolang het doel niet is bereikt</a:t>
            </a:r>
          </a:p>
          <a:p>
            <a:r>
              <a:rPr lang="nl-NL" dirty="0"/>
              <a:t>Persoonlijk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Sleutel: STOP, grenzen stellen, team op één lijn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4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25F43-EA76-4945-94EE-D4F443DC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Agressie, en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C6033F-F2D6-4CAE-8F0E-A00A2D47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Teamoverleg, psycholoog inschakelen etc.</a:t>
            </a:r>
          </a:p>
          <a:p>
            <a:r>
              <a:rPr lang="nl-NL" dirty="0"/>
              <a:t>Serieus nemen van je collega’s</a:t>
            </a:r>
          </a:p>
          <a:p>
            <a:r>
              <a:rPr lang="nl-NL" dirty="0"/>
              <a:t>Opvang van je collega’s</a:t>
            </a:r>
          </a:p>
          <a:p>
            <a:r>
              <a:rPr lang="nl-NL" dirty="0"/>
              <a:t>Collegiaal Opvangteam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3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035A2-DFAA-4CB4-9F61-C3EF68C4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 descr="Afbeelding met tekst, graffiti&#10;&#10;Automatisch gegenereerde beschrijving">
            <a:extLst>
              <a:ext uri="{FF2B5EF4-FFF2-40B4-BE49-F238E27FC236}">
                <a16:creationId xmlns:a16="http://schemas.microsoft.com/office/drawing/2014/main" id="{BE199E02-3E56-44AC-9D16-B4AC2D001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9"/>
            <a:ext cx="12192000" cy="6119124"/>
          </a:xfrm>
        </p:spPr>
      </p:pic>
    </p:spTree>
    <p:extLst>
      <p:ext uri="{BB962C8B-B14F-4D97-AF65-F5344CB8AC3E}">
        <p14:creationId xmlns:p14="http://schemas.microsoft.com/office/powerpoint/2010/main" val="286231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5693" y="1936788"/>
            <a:ext cx="2787527" cy="39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Kennismaking </a:t>
            </a: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62" y="2016125"/>
            <a:ext cx="4654601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1CFDD-5F1C-4EF9-B808-1E3C053E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agressie?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A263B-8833-4367-9B86-A47B3E03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gedrag:</a:t>
            </a:r>
          </a:p>
          <a:p>
            <a:pPr lvl="1"/>
            <a:r>
              <a:rPr lang="nl-NL" dirty="0"/>
              <a:t>Wanneer iemand over jouw waarden, normen of grenzen gaat</a:t>
            </a:r>
          </a:p>
          <a:p>
            <a:pPr lvl="1"/>
            <a:r>
              <a:rPr lang="nl-NL" dirty="0"/>
              <a:t>Een gebrek aan respect laat zien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7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EF8C8-D2C1-4209-918A-0412EDC7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uitingsvormen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EEF12E-67F9-4645-A61B-DA2C8007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Manipulatie</a:t>
            </a:r>
          </a:p>
          <a:p>
            <a:r>
              <a:rPr lang="nl-NL" dirty="0"/>
              <a:t>Schelden</a:t>
            </a:r>
          </a:p>
          <a:p>
            <a:r>
              <a:rPr lang="nl-NL" dirty="0"/>
              <a:t>Vloeken</a:t>
            </a:r>
          </a:p>
          <a:p>
            <a:r>
              <a:rPr lang="nl-NL" dirty="0"/>
              <a:t>Slaan</a:t>
            </a:r>
          </a:p>
          <a:p>
            <a:r>
              <a:rPr lang="nl-NL" dirty="0"/>
              <a:t>Schoppen</a:t>
            </a:r>
          </a:p>
          <a:p>
            <a:r>
              <a:rPr lang="nl-NL" dirty="0"/>
              <a:t>Negeren</a:t>
            </a:r>
          </a:p>
          <a:p>
            <a:r>
              <a:rPr lang="nl-NL" dirty="0"/>
              <a:t>Pesten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8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Vormen van agressie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31975" r="32270" b="3240"/>
          <a:stretch/>
        </p:blipFill>
        <p:spPr>
          <a:xfrm>
            <a:off x="8698687" y="2041323"/>
            <a:ext cx="2501284" cy="27885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290" y="2012485"/>
            <a:ext cx="3054926" cy="21170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21" y="3261439"/>
            <a:ext cx="2352733" cy="23843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-1" t="-916" r="34531" b="-6210"/>
          <a:stretch/>
        </p:blipFill>
        <p:spPr>
          <a:xfrm>
            <a:off x="1059880" y="3845243"/>
            <a:ext cx="2654838" cy="19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agressie</a:t>
            </a: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75AC3B65-63A9-48FD-8AED-F8464DA2C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19" y="2016125"/>
            <a:ext cx="70058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0E7C2-5A67-4864-BF20-6926D190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agressie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E778B-A782-4FB8-9ACC-6B1131DB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frustratie agressie</a:t>
            </a:r>
          </a:p>
          <a:p>
            <a:r>
              <a:rPr lang="nl-NL" dirty="0"/>
              <a:t>Instrumentele agressie</a:t>
            </a:r>
          </a:p>
          <a:p>
            <a:r>
              <a:rPr lang="nl-NL" dirty="0"/>
              <a:t>Agressie door hersenaandoening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We gaan in op frustratie en instrumentele agressie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7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Fragment frustratie agressie</a:t>
            </a:r>
          </a:p>
        </p:txBody>
      </p:sp>
      <p:pic>
        <p:nvPicPr>
          <p:cNvPr id="4" name="UgPm5AEpo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9938" y="2034755"/>
            <a:ext cx="5319224" cy="29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64545-45E1-4052-B1EE-77F3AF35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Frustratie  agressie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639A5-8F7C-48BA-A124-C128BF2E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Zichtbare emoties; druppel die de emmer doet overlopen</a:t>
            </a:r>
          </a:p>
          <a:p>
            <a:r>
              <a:rPr lang="nl-NL" dirty="0"/>
              <a:t>Controleverlies, lijkt uit het niets te komen: alsof er een bom ontploft</a:t>
            </a:r>
          </a:p>
          <a:p>
            <a:r>
              <a:rPr lang="nl-NL" dirty="0"/>
              <a:t>Niet persoonlijk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Sleutel = empathie </a:t>
            </a:r>
          </a:p>
          <a:p>
            <a:pPr marL="0" indent="0">
              <a:buNone/>
            </a:pPr>
            <a:r>
              <a:rPr lang="nl-NL" dirty="0"/>
              <a:t>Iets voor iemand doen, begrip tonen, meedenken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6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D395CBC53D34098386511AF3FE34C" ma:contentTypeVersion="11" ma:contentTypeDescription="Create a new document." ma:contentTypeScope="" ma:versionID="d9792fa7cd849b765023c465a22feb90">
  <xsd:schema xmlns:xsd="http://www.w3.org/2001/XMLSchema" xmlns:xs="http://www.w3.org/2001/XMLSchema" xmlns:p="http://schemas.microsoft.com/office/2006/metadata/properties" xmlns:ns3="b4f87f92-e042-4630-818d-9adc8197504e" xmlns:ns4="72fdd19b-4018-41ee-acf8-cc8724eae3c0" targetNamespace="http://schemas.microsoft.com/office/2006/metadata/properties" ma:root="true" ma:fieldsID="16440dd6ca3f85c82fb1bbe24b3d4baa" ns3:_="" ns4:_="">
    <xsd:import namespace="b4f87f92-e042-4630-818d-9adc8197504e"/>
    <xsd:import namespace="72fdd19b-4018-41ee-acf8-cc8724eae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87f92-e042-4630-818d-9adc81975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dd19b-4018-41ee-acf8-cc8724eae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76A38A-37FB-4C88-9ECC-F2D7F535A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07EE4-AD41-45DC-8172-A1B5D7D62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87f92-e042-4630-818d-9adc8197504e"/>
    <ds:schemaRef ds:uri="72fdd19b-4018-41ee-acf8-cc8724eae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6ADC78-C1C9-458A-9AD8-1D4D15793BEB}">
  <ds:schemaRefs>
    <ds:schemaRef ds:uri="http://purl.org/dc/elements/1.1/"/>
    <ds:schemaRef ds:uri="http://schemas.microsoft.com/office/2006/documentManagement/types"/>
    <ds:schemaRef ds:uri="72fdd19b-4018-41ee-acf8-cc8724eae3c0"/>
    <ds:schemaRef ds:uri="b4f87f92-e042-4630-818d-9adc8197504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69</TotalTime>
  <Words>150</Words>
  <Application>Microsoft Office PowerPoint</Application>
  <PresentationFormat>Breedbeeld</PresentationFormat>
  <Paragraphs>52</Paragraphs>
  <Slides>14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Agressie</vt:lpstr>
      <vt:lpstr>Kennismaking </vt:lpstr>
      <vt:lpstr>Wat is agressie?</vt:lpstr>
      <vt:lpstr>Verschillende uitingsvormen</vt:lpstr>
      <vt:lpstr>Vormen van agressie</vt:lpstr>
      <vt:lpstr>Hoe ontstaat agressie</vt:lpstr>
      <vt:lpstr>Soorten agressie</vt:lpstr>
      <vt:lpstr>Fragment frustratie agressie</vt:lpstr>
      <vt:lpstr>Frustratie  agressie</vt:lpstr>
      <vt:lpstr>Fragment instrumentele agressie </vt:lpstr>
      <vt:lpstr>Instrumentele agressie</vt:lpstr>
      <vt:lpstr>Agressie, en dan?</vt:lpstr>
      <vt:lpstr>PowerPoint-presentatie</vt:lpstr>
      <vt:lpstr>Stelling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Agressie</dc:title>
  <dc:creator>Strampel, Wigarda</dc:creator>
  <cp:lastModifiedBy>Ellen Blankert</cp:lastModifiedBy>
  <cp:revision>6</cp:revision>
  <dcterms:created xsi:type="dcterms:W3CDTF">2020-05-18T08:42:29Z</dcterms:created>
  <dcterms:modified xsi:type="dcterms:W3CDTF">2022-10-12T09:44:14Z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0x0101009F0D395CBC53D34098386511AF3FE34C</vt:lpwstr>
  </property>
</Properties>
</file>