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65" r:id="rId8"/>
    <p:sldId id="298" r:id="rId9"/>
    <p:sldId id="299" r:id="rId10"/>
    <p:sldId id="300" r:id="rId11"/>
    <p:sldId id="301" r:id="rId12"/>
    <p:sldId id="305" r:id="rId13"/>
    <p:sldId id="307" r:id="rId14"/>
    <p:sldId id="310" r:id="rId15"/>
    <p:sldId id="262" r:id="rId16"/>
    <p:sldId id="308" r:id="rId17"/>
    <p:sldId id="30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2E7EB-6EA3-4D23-A3A7-1462079FD755}" v="8" dt="2022-10-29T11:19:56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9T07:42:17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2919 2015,'-37'14,"1"1,-61 37,58-30,-201 113,-383 286,358-209,-390 294,498-387,214-149,3 0,4-11,-2-3,89-80,417-425,-199 181,316-233,-623 551,-60 48,0 1,-1-1,1 1,0-1,0 0,-1 0,1 0,-1 0,1 0,0-3,-7-1,-15 4,-23 5,0 1,-72 18,-89 33,183-49,-1 1,-186 61,182-58,1 1,0 2,1 0,0 2,-36 29,37-17,21-24,-1 0,1 1,-1-1,1 0,-1 0,0 0,0-1,0 1,-1-1,-3 3,6-5,1 0,0 0,-1 0,1 0,0 0,-1 0,1 0,0 0,-1 0,1-1,0 1,-1 0,1 0,0 0,-1 0,1-1,0 1,0 0,-1 0,1-1,0 1,0 0,-1 0,1-1,0 1,0 0,0-1,0 1,0 0,-1-1,1 1,0 0,0-1,0 1,0 0,0-1,0 1,0 0,0-1,0 1,0 0,0-1,0 1,1-1,0-18,4-5,2 1,1-1,0 2,2-1,1 1,24-36,-17 27,-1 0,13-35,-30 65,1-1,0 0,0 1,-1-1,1 0,-1 1,0-1,1 0,-1 0,0 0,0 1,0-1,0 0,0 0,-1 0,1 0,0 1,-1-1,1 0,-1 1,0-1,0 0,0 1,1-1,-1 1,-1-1,1 1,0-1,0 1,0 0,-4-3,1 2,-1 0,-1 0,1 0,0 1,0 0,0 0,-1 0,1 0,-1 1,1 0,-9 1,-24 3,-63 15,-110 36,3 9,-289 131,410-155,1 4,-94 64,141-80,1 1,2 1,0 2,3 2,1 1,-38 52,66-77,12-10,28-20,96-63,474-281,-317 211,126-73,-408 222,-3 2,-1 0,1 0,-1 0,1 0,0 1,7-3,-10 4,0 0,0 0,0 0,0 0,0 0,0 1,0-1,0 0,-1 0,1 1,0-1,0 0,0 1,0-1,0 1,-1-1,1 1,0 0,-1-1,1 1,0 0,-1-1,1 1,-1 0,1 0,-1-1,1 1,-1 0,1 0,-1 0,0 0,0 0,1 0,-1-1,0 1,0 0,0 2,1 11,0 0,-1 0,0 1,-5 24,-128 563,118-545,-171 551,155-510,31-97,-1 0,1 1,-1-1,1 0,0 0,-1 0,1 1,0-1,0 0,0 0,0 0,0 1,0-1,0 0,1 0,-1 1,0-1,1 0,-1 0,1 0,-1 0,1 0,-1 0,1 0,0 0,0 0,-1 0,1 0,1 1,1-1,0-1,0 0,0 0,-1 0,1 0,0 0,0 0,0-1,-1 1,1-1,0 0,-1 0,1 0,0 0,-1 0,3-2,25-13,-1-1,28-22,185-148,137-116,-224 179,786-645,-32-42,-726 625,-168 173,-14 15,-5 8,-79 125,-113 168,-517 736,-72-22,645-863,122-133,18-21,0 0,0 0,0 0,0 0,0 0,0 0,0 0,1 0,-1 0,0 0,0 0,0 0,0 0,0 0,0 0,1 0,-1 0,0 0,0 0,0 0,0 0,0 0,0 0,0 0,0 0,1 0,-1 0,0 0,0 1,0-1,0 0,0 0,0 0,0 0,0 0,0 0,0 0,0 1,0-1,0 0,0 0,0 0,0 0,0 0,0 0,0 0,0 1,0-1,0 0,0 0,0 0,0 0,0 0,0 0,0 0,0 1,0-1,0 0,0 0,0 0,0 0,-1 0,1 0,0 0,0 0,0 0,0 0,0 1,40-19,583-339,-527 288,126-116,-162 132,322-279,-371 325,-12 13,-15 19,14-23,-53 77,-72 112,110-162,2 1,0 0,2 1,-15 55,28-85,0 0,-1 0,1 0,0 1,0-1,0 0,-1 0,1 0,1 0,-1 0,0 0,0 0,0 0,0 1,1 0,0-1,-1-1,0 0,1 0,-1 1,1-1,-1 0,1 0,-1 1,0-1,1 0,-1 0,1 0,-1 0,1 0,-1 0,1 0,-1 0,1 0,-1 0,1 0,-1 0,1 0,-1 0,1 0,-1-1,0 1,1 0,13-6,-2-1,21-13,-26 16,194-129,1591-1034,-1649 1078,-127 80,-1 0,2 1,18-7,-34 15,0 0,-1-1,1 1,0 0,-1 0,1 0,0 0,0-1,-1 1,1 0,0 0,-1 1,1-1,0 0,0 0,-1 0,1 0,0 1,-1-1,1 0,0 0,0 2,0-2,-1 1,0 0,1 0,-1 0,0 0,0 0,0 0,0 0,0 0,0-1,0 1,0 0,0 0,0 0,0 0,-1 0,1 0,0 0,-1 1,-7 17,-1 0,-1-1,-13 20,-358 491,-44-21,294-370,97-105,29-24,11-8,12-9,0-1,-1 0,-1-1,0-1,0 0,16-17,0 2,150-125,-103 82,1103-925,-1040 883,-132 104,-1 0,1 1,15-8,-25 14,0 1,0-1,0 0,-1 0,1 0,0 1,0-1,0 0,0 0,0 1,-1-1,1 0,0 0,0 1,0-1,0 0,0 1,0-1,0 0,0 0,0 1,0-1,0 0,0 0,0 1,0-1,0 0,1 0,-1 1,0-1,0 0,0 0,0 1,0-1,1 0,-1 0,0 1,0-1,0 0,1 0,-1 0,0 0,0 1,1-1,-1 0,0 0,0 0,1 0,-1 0,0 0,0 0,1 0,-1 0,0 0,0 0,1 0,-1 0,0 0,1 0,-1 0,0 0,0 0,1 0,-1 0,1 0,-19 29,-36 47,48-67,-181 238,-381 481,-27-13,493-604,99-106,12-11,193-165,219-159,512-306,-888 612,-42 26,-9 6,-68 60,72-67,-699 598,661-564,34-25,18-12,40-22,100-55,946-607,-896 546,-168 120,-32 22,-7 5,-51 48,-188 163,-120 111,325-290,38-38,1-1,-1 1,0-1,0 1,1-1,-1 1,1 0,-1-1,0 1,1 0,-1-1,1 1,0 0,-1 0,1 0,0 0,-1-1,1 1,0 0,0 0,0 0,-1 0,1 1,2-1,0-1,-1 0,1 0,0 0,-1 0,1 0,-1 0,1 0,0 0,-1-1,1 1,-1-1,1 1,1-2,27-10,0-1,-2-2,45-29,-58 35,857-603,-694 477,-172 130,23-14,-29 19,0 0,0 0,1 0,-1 0,0 0,0 0,0 0,0 0,0 0,1 0,-1 0,0 0,0 0,0 0,0 0,0 0,1 0,-1 0,0 0,0 0,0 0,0 0,0 0,1 0,-1 0,0 1,0-1,0 0,0 0,0 0,0 0,1 0,-1 0,0 0,0 1,0-1,0 0,0 0,0 0,0 0,0 0,0 1,0-1,0 0,0 0,0 0,0 0,0 0,0 1,0-1,0 0,0 0,0 0,0 1,-9 22,-174 278,90-157,24-32,-252 388,313-489,5-7,0-1,0 1,0 0,0 0,1 0,0 0,0 1,0-1,0 0,-1 9,10-12,11-9,196-133,-191 124,1036-799,-1014 780,99-75,-121 96,0 0,1 2,0 0,34-11,-38 19,0 1,0 1,1 1,-1 0,1 2,0 0,-1 1,22 5,-28-5,-13-1,0 0,1 0,-1 0,0 0,1 0,-1 0,0 1,1-1,-1 0,0 1,1-1,-1 1,0-1,0 1,1 0,-1-1,0 1,0 0,0 0,0 0,0 0,0 0,0 0,0 0,0 2,-1 0,0 1,0 0,0-1,-1 1,1 0,-1-1,0 1,0-1,-1 1,1-1,-1 0,1 0,-4 5,-17 30,-41 54,-230 263,-30-9,271-291,-209 213,230-233,31-35,0 0,0 0,-1 0,1 0,0 1,0-1,0 0,0 0,0 0,0 0,0 0,0 0,0 0,-1 0,1 0,0 0,0 1,0-1,0 0,0 0,0 0,0 0,0 0,0 0,0 0,0 1,0-1,0 0,0 0,0 0,0 0,0 0,0 0,0 1,0-1,0 0,0 0,0 0,0 0,0 0,0 0,0 0,1 1,-1-1,0 0,0 0,0 0,0 0,0 0,0 0,0 0,0 0,0 0,1 0,-1 0,0 0,0 0,0 0,0 1,0-1,0 0,0 0,1 0,20-8,105-58,354-230,-1-30,155-101,-600 406,-7 2,0 2,0 1,2 2,0 0,46-14,-62 26,0 0,0 1,0 1,0 0,0 1,0 0,0 1,0 0,0 1,23 9,-33-10,0-1,0 1,0-1,0 1,-1 0,1 0,0 0,-1 1,0-1,1 1,-1-1,0 1,-1 0,1 0,0 0,-1 0,1 0,-1 0,0 0,0 0,1 4,0 6,0-1,-1 1,-1 0,0 13,-3 11,-1 0,-2 0,-1-1,-2 0,-2 0,-1-1,-1 0,-3-1,0-1,-2 0,-2-2,0 0,-3-1,-28 31,43-52,27-24,1-1,154-129,210-166,-264 223,174-98,-261 168,0 2,53-19,-69 30,0 1,0 0,0 1,1 1,-1 1,1 0,25 3,-37-1,1-1,0 1,0 0,0 0,0 1,9 3,-13-4,-1 1,0-1,0 0,0 1,0-1,0 1,0 0,0 0,0 0,-1 0,1 0,-1 0,0 0,1 0,-1 0,0 1,0-1,0 0,0 5,2 10,-2 0,0 0,-1 1,-1-1,0 0,-1 0,-7 25,-67 242,39-157,34-116,-2 1,1 0,-9 13,13-25,0 0,0 0,0 0,0 0,0 0,0 0,0 1,-1-1,1 0,0 0,0 0,0 0,0 0,0 0,0 1,0-1,0 0,0 0,0 0,0 0,0 0,0 1,0-1,0 0,0 0,0 0,0 0,0 0,0 1,0-1,0 0,0 0,0 0,0 0,0 0,0 0,0 1,0-1,1 0,-1 0,0 0,0 0,0 0,0 0,0 0,0 0,0 1,1-1,-1 0,0 0,0 0,0 0,12-3,23-15,-24 12,84-40,106-37,-159 69,0 1,1 3,0 1,1 3,61-3,-100 9,-1 0,0-1,1 2,-1-1,1 1,-1-1,0 1,1 0,-1 1,0-1,0 1,6 2,-9-3,0 0,-1 0,1 0,0 0,0 0,0 0,-1 0,1 0,-1 1,1-1,-1 0,1 0,-1 0,1 1,-1-1,0 0,0 0,0 3,0 0,0 0,-1 0,0 1,0-1,0 0,0 0,-1 0,-1 4,-8 12,0 0,-2-1,-23 30,-67 71,-123 110,-141 99,233-218,-68 62,220-180,0-2,23-14,531-311,-373 228,217-79,-386 173,0 3,1 0,0 2,0 1,0 2,1 1,0 1,-1 2,1 1,34 6,-63-7,0 0,0 1,0-1,0 1,0-1,-1 1,1 0,0 0,-1 0,1 0,0 1,-1-1,1 1,-1-1,0 1,0 0,0 0,0 0,4 4,-5-2,-1-1,1 0,-1 1,0-1,0 0,0 1,0-1,0 1,-1-1,1 0,-1 1,0-1,0 0,-1 0,1 1,0-1,-1 0,0-1,-2 4,-26 41,-3-1,-1-2,-59 58,-385 360,358-351,115-106,-23 23,25-23,19-12,238-157,72-42,-242 158,2 5,92-34,-149 66,1 2,-1 1,1 2,1 1,-1 1,1 1,-1 2,40 3,-66-2,0 0,0 1,-1-1,1 1,0 0,0 0,0 0,-1 0,7 4,-10-5,1 1,-1-1,1 0,-1 1,0-1,1 1,-1-1,0 1,0-1,1 1,-1-1,0 1,0 0,0-1,1 1,-1-1,0 1,0-1,0 1,0 0,0-1,0 1,0-1,0 1,-1 0,1 0,-1 2,-1 0,1 0,-1-1,1 1,-1 0,0-1,0 0,-4 4,-25 23,-1-2,-1-1,-56 33,-120 56,195-108,-13 7,-118 57,124-62,0-1,-1-1,0-1,-40 5,62-11,0 0,0 0,0 0,0 0,0 0,0 0,0 0,0 0,0 0,0 0,0 0,0 0,0-1,0 1,0 0,0 0,0 0,0 0,0 0,0 0,0 0,0 0,0 0,0 0,0 0,0 0,0 0,0 0,0 0,0 0,0 0,0 0,0 0,0 0,0-1,0 1,-1 0,1 0,0 0,0 0,0 0,0 0,0 0,0 0,0 0,0 0,0 0,0 0,0 0,9-5,16-8,-23 12,25-12,91-50,-164 80,9-5,-147 55,-339 78,-77-67,-17-45,409-20,-206 40,-196 68,175-32,95-40,100-18,-718 134,849-147,-181 5,272-26,18 3,0 0,-1 0,1-1,0 1,0 0,0 0,0 0,0-1,0 1,0 0,0 0,0 0,0-1,0 1,0 0,0 0,0 0,0-1,0 1,0 0,0 0,0 0,1-1,-1 1,0 0,0 0,0 0,0 0,0-1,0 1,1 0,-1 0,0 0,0 0,0 0,0 0,1-1,-1 1,0 0,0 0,0 0,1 0,43-23,-26 14,666-286,21 32,-315 130,539-144,-705 212,-152 45,1 4,1 2,109-5,-491 50,-12 28,-311 76,344-72,-748 204,623-155,-462 62,711-158,-172-6,72-5,11 8,-636 13,889-29,15-5,49-15,161-40,1644-474,-1789 513,1132-309,-1037 296,1 8,216-6,-582 36,-6 3,-116 14,-794 106,489-11,13 31,437-103,-489 134,65-16,-4-29,426-100,-253 40,225-44,195-26,-25 2,16-3,16-5,121-51,173-73,1379-659,-1285 594,-61 30,-68 39,67-12,-218 108,-850 234,13 61,-363 203,449-169,-2-31,585-248,-155 64,173-67,0 2,2 1,-50 38,35-22,40-27,28-15,18-13,-1-2,62-49,-59 41,161-127,70-78,-12-12,332-405,-515 560,268-303,-307 356,-35 38,0-1,-1 0,1 1,0-1,-1 0,1 1,-1-1,1 0,-1 0,0 1,1-1,-1 0,0 0,1 0,-1 0,0 0,0 1,0-3,0 3,0 0,-1 0,1-1,0 1,-1 0,1 0,0 0,-1-1,1 1,-1 0,1 0,0 0,-1 0,1 0,-1 0,1 0,-1 0,1 0,0 0,-1 0,1 0,-1 0,1 0,0 0,-1 1,-35 11,-125 73,-2 14,-1517 1023,1374-903,257-191,49-28,0 0,0 0,0 0,1 0,-1 0,0 0,0 0,0 0,0 1,0-1,0 0,0 0,0 0,1 0,-1 0,0 0,0 0,0 0,0 0,0 0,0 1,0-1,0 0,0 0,0 0,0 0,0 0,0 0,0 0,0 1,0-1,0 0,0 0,0 0,0 0,0 0,0 0,0 1,0-1,31-21,9-17,36-43,137-173,1124-1283,-1287 1484,110-124,-157 174,0 0,-1 0,1 0,-1 0,0-1,0 1,0-1,2-5,-5 8,1 1,0 0,0 0,0 0,0-1,0 1,0 0,-1 0,1 0,0 0,0-1,0 1,0 0,-1 0,1 0,0 0,0 0,0 0,-1 0,1 0,0 0,0 0,-1-1,1 1,0 0,0 0,0 0,-1 0,1 0,0 1,0-1,-1 0,1 0,0 0,0 0,0 0,-1 0,1 0,0 0,0 0,-1 1,-24 10,-32 26,-79 64,110-81,-697 621,108-86,-153 31,755-576,7-5,0 0,0-1,0 0,0 0,-1 0,0-1,1 0,-1 0,-1-1,-8 3,71-31,0-1,-2-2,72-52,74-82,-46 16,168-210,106-194,-394 508,78-105,274-351,-351 453,-34 45,0 1,0 0,1 0,-1-1,0 1,0 0,1 0,-1-1,0 1,0 0,0 0,0-1,1 1,-1 0,0-1,0 1,0 0,0-1,0 1,0 0,0-1,0 1,0 0,0-1,0 1,0 0,0-1,0 1,0 0,0-1,-1 1,1 0,0-1,0 1,0 0,0 0,-1-1,1 1,0 0,0 0,0-1,-1 1,1 0,0 0,-1 0,1-1,0 1,0 0,-1 0,1 0,0 0,-1 0,1 0,0 0,-1 0,1 0,0 0,-1 0,1 0,-1 0,-4 1,1 0,-1 1,1 0,-1 0,1 0,0 0,-1 1,-3 3,-45 34,2 2,-65 71,101-99,-182 186,-934 862,809-799,321-263,-3 4,6-6,39-32,661-668,-432 420,-249 262,-16 15,0 1,0-1,0 0,0 0,-1 0,0 0,0-1,0 0,-1 0,5-11,-8 17,0 0,0-1,0 1,0-1,0 1,0 0,0-1,0 1,0-1,0 1,-1 0,1-1,0 1,0 0,0-1,0 1,-1 0,1-1,0 1,0 0,-1 0,1-1,0 1,-1 0,1 0,0-1,0 1,-1 0,1 0,-1 0,1 0,0 0,-1-1,1 1,0 0,-1 0,1 0,-1 0,1 0,0 0,-1 0,1 0,0 0,-1 0,1 1,-1-1,1 0,0 0,-1 0,-10 3,-1 0,1 1,1 0,-1 1,0 0,1 1,-17 12,-1 0,-379 254,9 26,112-81,145-113,-421 325,483-361,69-61,27-24,98-91,197-240,-300 333,26-32,44-67,-79 109,1-1,-1-1,0 1,-1-1,1 1,1-10,-4 15,1 0,-1 0,0 1,0-1,0 0,0 0,0 0,0 1,0-1,0 0,0 0,0 0,0 1,-1-1,1 0,0 0,0 1,-1-1,1 0,-1 0,1 1,0-1,-1 0,0 1,1-1,-1 1,1-1,-1 1,0-1,1 1,-1-1,0 1,1 0,-1-1,0 1,0 0,1-1,-1 1,0 0,0 0,1 0,-1 0,0 0,0 0,0 0,1 0,-1 0,-1 1,-6 0,0 1,0 0,0 0,-8 4,12-4,-69 29,1 4,-71 46,-129 99,151-97,5 5,-112 110,198-171,37-40,20-20,231-223,160-171,-205 184,198-298,-397 521,12-17,-2 0,-2-2,31-70,-48 82,-4 27,-1-1,0 1,0 0,0-1,0 1,-1-1,1 1,0 0,0-1,0 1,0-1,0 1,0 0,-1-1,1 1,0 0,0-1,-1 1,1 0,0-1,0 1,-1 0,1 0,0-1,-1 1,1 0,0 0,-1 0,1-1,-1 1,-2 0,1 1,-1-1,1 1,-1 0,1 0,0 0,-1 0,1 0,0 0,-1 1,1-1,0 1,0 0,-3 3,-66 62,-120 149,19-18,170-197,7-10,19-25,290-331,-236 276,93-86,-79 84,-129 153,-782 1013,784-1039,27-29,0 1,0 0,1 1,0 0,-8 14,15-23,-1 0,1 0,0 0,0 0,0 0,0 1,0-1,0 0,0 0,0 0,0 0,0 0,0 1,0-1,0 0,0 0,0 0,0 0,0 0,0 1,0-1,0 0,0 0,0 0,0 0,0 0,0 1,0-1,0 0,0 0,1 0,-1 0,0 0,0 0,0 1,0-1,0 0,0 0,0 0,1 0,-1 0,0 0,0 0,0 0,0 0,0 0,1 0,-1 0,0 0,16-3,2-4,-1-1,-1 0,0-1,18-14,69-56,-102 78,576-484,-417 349,-48 37,92-72,-201 169,0 0,0 0,0 0,0 0,0 0,1 1,-1-1,5 0,-8 2,0 0,1 0,-1 0,0 0,1 0,-1 0,0 0,0 0,1 0,-1 0,0 0,0 0,0 1,1-1,-1 0,0 0,0 0,1 0,-1 0,0 1,0-1,0 0,0 0,1 0,-1 1,0-1,0 0,0 0,0 1,0-1,0 0,0 0,1 1,-1-1,0 0,0 0,0 1,-5 22,-14 16,-1-1,-31 46,23-38,-489 808,340-559,71-124,103-166,-12 26,14-31,1 0,0 1,0-1,0 0,0 1,0-1,0 1,0-1,0 0,0 1,0-1,0 1,0-1,0 0,0 1,1-1,-1 1,0-1,0 0,0 1,0-1,1 0,-1 1,0-1,0 0,1 1,0-1,0 1,0-1,0 0,0 0,0 0,0 1,0-1,0 0,0 0,0-1,0 1,0 0,1 0,-1 0,1-1,17-7,0 0,0-1,24-17,192-127,896-629,-922 634,151-115,-309 221,-32 25,41-26,-49 39,-10 12,-12 17,-20 27,-1-2,-3-1,-43 47,-132 125,190-201,-220 211,199-190,41-40,-1-1,1 0,-1 1,1-1,-1 0,1 1,0-1,-1 1,1-1,0 0,-1 1,1-1,0 1,0-1,-1 1,1-1,0 1,0-1,0 1,0 0,0-1,0 1,0-1,0 1,0 0,14-3,40-27,70-49,154-128,98-123,137-182,-479 467,-33 37,-8 11,-16 18,-137 190,57-70,32-53,-65 91,217-270,26-43,69-78,-155 195,-21 16,0 0,0 0,0 0,0 0,1 0,-1 0,0 0,0 0,0 0,1 0,-1 0,0 0,0 0,0 0,0 0,1 0,-1 0,0 0,0 1,0-1,0 0,0 0,0 0,1 0,-1 0,0 1,0-1,0 0,0 0,0 0,0 0,0 1,0-1,0 0,0 0,0 0,0 0,0 1,0-1,0 0,0 0,0 0,0 1,0-1,0 0,0 0,0 0,0 0,0 1,0-1,0 0,0 0,0 0,-1 1,-16 47,-24 32,-3-1,-72 97,87-133,-342 438,334-432,37-49,0 1,0-1,0 0,-1 0,1 0,0 0,0 0,0 1,0-1,0 0,0 0,0 0,0 0,0 0,0 1,0-1,0 0,0 0,0 0,0 0,0 1,0-1,0 0,0 0,0 0,0 0,0 1,0-1,0 0,0 0,0 0,0 0,0 0,0 1,0-1,1 0,-1 0,0 0,0 0,0 0,0 0,0 1,0-1,1 0,-1 0,0 0,0 0,0 0,0 0,0 0,1 0,-1 0,0 0,0 0,19-6,23-17,-1-2,-1-1,66-58,-83 65,213-181,166-154,241-208,-390 363,-202 169,-51 31,0-1,0 0,0 0,0 1,0-1,-1 0,1 0,0 0,0 1,0-1,0 0,0 0,0 1,0-1,0 0,0 0,0 1,0-1,0 0,0 1,0-1,0 0,0 0,0 0,1 1,-1-1,0 0,0 0,0 1,0-1,0 0,1 0,-1 0,0 1,0-1,0 0,1 0,-1 0,0 0,0 0,0 1,1-1,-1 0,0 0,0 0,1 0,-1 0,0 0,0 0,1 0,-1 0,0 0,0 0,1 0,-1 0,0 0,0 0,1 0,-1 0,0 0,1-1,-13 21,-1 0,-29 32,24-30,-129 142,62-71,51-51,26-27,8-15,0 0,0 0,0 1,0-1,0 0,0 0,0 0,0 0,1 0,-1 1,0-1,0 0,0 0,0 0,0 0,0 0,0 0,1 0,-1 1,0-1,0 0,0 0,0 0,0 0,1 0,-1 0,0 0,0 0,0 0,0 0,0 0,1 0,-1 0,0 0,0 0,0 0,0 0,1 0,-1 0,0 0,0 0,0 0,0 0,0 0,1 0,-1-1,0 1,35-19,291-227,-249 185,-47 38,-1 1,-1-1,27-28,-418 424,263-279,-50 51,139-131,11-14,0 0,0 0,0 1,0-1,0 0,0 0,0 0,0 0,0 0,0 0,0 0,0 0,0 0,0 1,0-1,0 0,0 0,0 0,0 0,0 0,0 0,0 0,0 0,0 1,0-1,0 0,0 0,0 0,0 0,0 0,0 0,0 0,0 0,0 0,0 1,0-1,1 0,-1 0,0 0,0 0,0 0,0 0,0 0,0 0,0 0,0 0,0 0,1 0,-1 0,0 0,0 0,0 0,0 0,0 0,0 0,0 0,0 0,1 0,-1 0,0 0,0 0,36-16,214-149,0-26,-45 33,-153 122,-35 27,-17 9,0 0,1 0,-1 0,0 0,0 0,0 0,0 0,0 0,0 0,0 0,1 0,-1 0,0 0,0 0,0 0,0 0,0 0,0 0,1 0,-1 1,0-1,0 0,0 0,0 0,0 0,0 0,0 0,0 0,1 0,-1 0,0 0,0 1,0-1,0 0,0 0,0 0,0 0,0 0,0 0,0 0,0 1,0-1,0 0,0 0,0 0,0 0,0 0,0 0,0 1,0-1,0 0,0 0,0 0,-13 24,11-20,-31 46,19-31,1 2,0 0,2 0,-17 42,28-62,-1 0,1 0,-1 0,1 1,0-1,-1 0,1 0,0 1,0-1,0 0,0 0,0 1,0-1,0 0,1 0,-1 0,0 1,1-1,-1 0,1 0,-1 0,1 0,-1 0,1 0,0 1,0-2,-1 1,1 0,1 1,0-1,0 0,0-1,0 0,0 1,0-1,-1 0,1 0,0 0,0 0,0 0,0 0,0 0,0-1,0 1,0-1,-1 0,1 1,0-1,3-2,14-9,1 0,-2-1,0-1,30-31,27-21,-74 64,1 1,0 0,0-1,-1 1,1 0,0 0,0 0,0 0,0 0,0 0,1 1,-1-1,0 1,0-1,0 1,1 0,-1 0,0 0,4 0,-6 1,1-1,0 1,-1-1,1 0,-1 1,1-1,-1 1,1-1,-1 1,1-1,-1 1,0 0,1-1,-1 1,0 0,1-1,-1 1,0 0,0-1,0 1,0 0,1 0,-6 29,-16 23,-1-1,-58 94,7-16,72-129,0 1,0-1,0 1,0 0,0 0,0-1,1 1,-1 0,1 0,-1 0,1 0,0 0,0 0,0 0,0 0,0-1,0 1,0 0,1 0,0 3,0-4,-1-1,1 1,-1-1,1 1,-1-1,1 0,0 1,-1-1,1 0,0 1,-1-1,1 0,0 0,0 0,-1 0,1 0,0 0,-1 0,1 0,1 0,27-8,12-14,-1-2,-1-1,-2-2,42-38,27-19,-71 64,-35 19,0 1,1 0,-1 0,1 0,-1 0,0 0,1 0,-1 0,1 0,-1 0,1 0,-1 0,0 0,1 0,-1 0,1 0,-1 0,0 1,1-1,-1 0,0 0,1 0,-1 1,1-1,-1 0,0 0,0 1,1-1,-1 0,0 1,0-1,1 0,-1 1,0-1,0 1,0-1,1 0,-1 1,0-1,0 1,0-1,0 0,0 1,0-1,0 1,0-1,0 0,0 1,0-1,0 1,0-1,0 0,-1 1,1-1,0 1,0 0,-9 26,9-26,-12 24,-1 0,-2-1,0-1,-20 24,12-16,-22 37,39-52,6-16,-1 0,1 0,0 1,0-1,0 0,0 0,0 1,0-1,0 0,0 0,0 1,1-1,-1 0,0 0,0 0,0 1,0-1,0 0,0 0,0 0,0 1,1-1,-1 0,0 0,0 0,0 1,0-1,1 0,-1 0,0 0,0 0,0 0,1 0,-1 1,4-2,-1 1,0-1,0 1,0-1,0 0,0 0,0 0,0 0,0-1,4-2,90-53,113-85,-108 69,270-191,-351 249,-16 10,0 1,0 0,0 0,1 1,-1 0,1 0,0 0,0 0,0 1,7-1,-12 7,-10 11,-192 245,71-95,-72 95,197-253,3-5,0 0,0 0,0 1,0-1,0 1,1-1,0 1,-1 0,-1 5,4-8,-1 0,0 0,1 1,-1-1,0 0,1 0,-1 0,0 1,1-1,-1 0,0 0,1 0,-1 0,1 0,-1 0,0 0,1 0,-1 0,0 0,1 0,-1 0,1 0,-1 0,0 0,1 0,-1 0,0 0,1 0,-1-1,0 1,1-1,36-15,120-73,553-398,-393 245,-198 149,-59 49,-35 32,-20 16,-9 11,-6 5,-1 1,-1-1,-24 31,-54 56,35-43,-123 158,160-197,18-25,0 0,0 0,0 0,0 0,0 0,0 0,0 0,0 0,0 0,0 0,0 1,-1-1,1 0,0 0,0 0,0 0,0 0,0 0,0 0,0 0,0 1,0-1,0 0,0 0,0 0,0 0,0 0,0 0,0 0,0 0,1 1,-1-1,0 0,0 0,0 0,0 0,0 0,0 0,0 0,0 0,0 0,0 0,0 1,0-1,0 0,1 0,-1 0,0 0,0 0,0 0,0 0,0 0,0 0,0 0,0 0,1 0,-1 0,0 0,11-3,16-9,-23 10,73-32,-76 34,-1-1,1 1,0 0,-1-1,1 1,0 0,-1 0,1-1,0 1,0 0,-1 0,1 0,0 0,-1 0,1 0,0 0,0 0,-1 0,1 0,0 0,0 1,-1-1,1 0,0 0,-1 1,1-1,0 0,-1 1,1-1,-1 1,1-1,-1 1,2 0,-2 2,0-1,0 0,0 0,-1 0,1 0,0 0,-1 0,1 0,-1 0,0 0,0 0,-2 3,-17 30,-1-1,-2-1,-41 47,19-26,-130 165,173-216,-17 25,19-28,0 0,0 0,0 0,0 0,0 0,0 0,0 0,0 0,0 1,0-1,0 0,0 0,0 0,0 0,-1 0,1 0,0 0,0 1,1-1,-1 0,0 0,0 0,0 0,0 0,0 0,0 0,0 1,0-1,0 0,0 0,0 0,0 0,0 0,0 0,0 0,0 0,1 1,-1-1,0 0,0 0,0 0,0 0,0 0,0 0,0 0,0 0,1 0,-1 0,0 0,0 0,0 0,0 0,0 0,0 0,1 0,-1 0,0 0,0 0,0 0,0 0,0 0,0 0,1 0,20-11,345-262,-267 194,-79 63,-16 12,0 0,0 0,1 1,-1-1,1 1,0 0,0 1,0-1,0 1,0 0,9-3,-13 5,-1 0,0 0,0 1,0-1,1 0,-1 0,0 0,0 0,1 0,-1 0,0 0,0 0,1 0,-1 0,0 1,0-1,0 0,1 0,-1 0,0 0,0 1,0-1,0 0,0 0,1 1,-1-1,0 0,0 0,0 0,0 1,0-1,0 0,0 0,0 1,0-1,0 0,0 0,0 1,0-1,0 0,0 0,0 1,0-1,0 0,0 0,0 1,0-1,0 0,-1 0,1 0,0 1,-3 5,1 0,-2 0,1 0,0 0,-1-1,0 1,-8 7,8-9,0 0,1 1,-1-1,1 1,0 0,0 0,0 0,1 0,0 0,-2 7,4-12,0 0,0 1,0-1,0 0,0 1,0-1,1 0,-1 1,0-1,0 0,0 0,0 1,1-1,-1 0,0 1,0-1,0 0,1 0,-1 0,0 1,1-1,-1 0,0 0,0 0,1 0,-1 0,0 1,1-1,-1 0,0 0,1 0,-1 0,0 0,1 0,-1 0,0 0,1 0,-1 0,0 0,1 0,-1-1,0 1,1 0,-1 0,0 0,1 0,-1 0,0-1,0 1,1 0,-1 0,0-1,23-10,42-30,89-75,-43 29,-105 83,-2 1,1-1,0 1,1-1,-1 1,6-2,-10 5,-1 0,0 0,1-1,-1 1,0 0,1 0,-1 0,0 0,1 0,-1 0,0 0,1 0,-1 0,0 0,1 0,-1 0,0 0,1 0,-1 1,0-1,1 0,-1 0,0 0,1 0,-1 1,0-1,0 0,1 0,-1 1,0-1,0 0,1 0,-1 1,0-1,0 0,1 1,-1 1,0 0,0 0,0 1,0-1,0 0,-1 0,1 0,-1 0,1 0,-1 0,0 2,-24 56,-2-1,-44 69,39-70,-402 673,330-584,103-146,0 0,0 0,0 1,0-1,0 0,0 1,0-1,1 0,-1 1,0-1,1 1,-1-1,1 1,-1 0,1-1,0 2,5-5,-1-1,1-1,-1 1,1-1,-1 0,6-8,113-120,102-110,139-126,815-634,-1036 903,-130 90,-1 1,2 1,18-8,-32 15,0 0,1 0,-1 0,0 0,0 0,0-1,0 1,1 0,-1 0,0 0,0 0,0 0,1 0,-1 0,0 0,0 0,0 0,1 0,-1 0,0 0,0 0,0 0,1 0,-1 0,0 0,0 0,0 0,1 0,-1 0,0 1,0-1,0 0,0 0,1 0,-1 0,0 0,0 0,0 1,0-1,0 0,0 0,1 0,-1 0,0 1,0-1,0 0,0 0,0 0,0 1,0-1,0 0,0 0,0 1,-11 20,-64 83,-94 98,73-90,-14 18,-237 274,328-381,22-23,13-12,124-109,109-86,-247 206,-3 3,-11 12,-389 497,123-149,230-297,45-56,11-11,89-82,-48 40,866-742,-846 730,-56 48,-15 15,-141 156,52-64,-225 268,303-346,20-20,15-12,89-59,134-110,58-40,-299 218,0-1,0 1,0 0,1 0,-1 0,5-1,-9 3,1 0,-1 0,0 0,0 0,0 0,1 0,-1 0,0 0,0 0,0 0,1 0,-1 0,0 0,0 0,0 0,1 0,-1 0,0 0,0 0,0 0,0 0,1 1,-1-1,0 0,0 0,0 0,0 0,0 0,1 1,-1-1,0 0,0 0,0 0,0 0,0 1,0-1,0 0,0 0,0 0,0 1,0-1,0 0,0 1,-7 18,-20 21,-1-1,-2-1,-45 45,26-30,-38 42,86-93,-18 25,19-27,-1 1,1-1,0 0,0 1,0-1,0 1,-1-1,1 1,0-1,0 0,0 1,0-1,0 1,0-1,0 1,0-1,0 0,0 1,0-1,1 1,-1-1,0 1,0-1,0 0,1 1,0 0,-1-1,1 0,0 1,0-1,0 0,0 0,0 0,0 1,0-1,-1 0,1 0,0 0,0-1,0 1,0 0,0 0,0 0,1-1,36-13,0-2,-1-1,61-38,178-134,-13-22,-191 155,-70 55,-1-1,1 1,0 0,0-1,0 1,0 0,0 0,0 0,0 0,0 1,0-1,0 1,0-1,0 1,1 0,-1-1,3 2,-4-1,0 1,0-1,-1 1,1 0,0-1,-1 1,1 0,-1 0,1-1,-1 1,1 0,-1 0,0 0,1 0,-1 0,0-1,0 1,1 0,-1 0,0 0,0 0,0 0,0 0,0 0,-1 0,1 2,-3 11,0 1,-1-1,-9 21,12-32,-11 30,2-9,1 0,-6 28,15-52,0 1,-1-1,1 1,0-1,0 1,0-1,-1 1,1 0,0-1,0 1,0-1,0 1,0-1,0 1,0 0,0-1,0 1,0-1,0 1,0-1,1 1,-1 0,0-1,0 1,1-1,-1 1,0-1,1 1,-1-1,0 0,1 1,-1-1,1 1,-1-1,1 1,1-2,0 1,0-1,0 0,0 1,0-1,-1 0,1 0,0 0,-1-1,1 1,2-2,29-27,56-65,-61 63,1 1,47-39,-62 63,-14 7,0 0,1 0,-1 0,0 0,0 0,0 0,0 0,1 0,-1 0,0 0,0 0,0 0,0 1,0-1,1 0,-1 0,0 0,0 0,0 0,0 0,0 0,0 1,0-1,1 0,-1 0,0 0,0 0,0 1,0-1,0 0,0 0,0 0,0 0,0 1,0-1,0 0,0 0,0 0,0 0,0 1,0-1,0 0,-10 30,-28 50,-94 148,99-176,-108 171,123-185,19-33,12-9,41-28,-1-2,72-62,-43 31,10-6,115-83,-205 153,-1-1,1 1,-1 0,1 0,0 0,-1 0,1 0,0 0,0 0,0 0,-1 1,1-1,0 1,4-1,-6 3,-1 0,1 0,-1 0,0 0,1 0,-1-1,0 1,0 0,0 0,0-1,0 1,-1-1,-1 3,-140 182,-28 39,169-222,0-1,0 0,1 1,-1-1,1 1,0 0,-1-1,1 1,0 4,1-6,0-1,0 0,0 0,0 1,0-1,0 0,0 1,0-1,0 0,1 0,-1 1,0-1,0 0,0 0,1 0,-1 1,0-1,0 0,0 0,1 0,-1 1,0-1,1 0,-1 0,0 0,0 0,1 0,-1 0,0 0,1 0,-1 0,0 0,0 0,1 0,-1 0,1 0,27-7,84-48,355-228,-9 4,-366 231,-65 39,-27 9,0 0,1 0,-1 0,1 0,-1 0,1 0,-1 0,1 0,-1 0,1 0,-1 0,1 0,-1 0,1 1,-1-1,0 0,1 0,-1 0,1 1,-1-1,0 0,1 1,-1-1,1 0,-1 1,1 1,-1 1,0-1,0 0,-1 0,1 1,0-1,-1 0,1 0,-1 0,0 0,1 0,-1 0,0 0,-1 0,-1 4,-24 37,-2-1,-56 63,35-45,-109 126,156-183,-15 23,18-26,0 1,0-1,0 0,0 1,0-1,0 0,0 1,0-1,0 0,0 1,0-1,0 0,0 1,0-1,0 0,0 1,0-1,0 0,1 0,-1 1,0-1,0 0,0 1,0-1,1 0,-1 0,0 0,0 1,1-1,-1 0,20 2,4-8,0 0,-1-2,0 0,0-2,-1 0,0-2,26-18,37-27,137-118,66-94,-263 245,333-326,-265 268,-92 82,-1-1,1 0,0 0,0 1,0-1,0 1,0-1,0 1,0-1,0 1,0-1,1 1,-1 0,0 0,1-1,-1 2,-1 0,0-1,0 1,1-1,-1 1,0-1,0 1,0 0,0-1,0 1,0-1,0 1,0 0,0-1,0 1,0 0,0-1,-1 1,1-1,0 1,0-1,-1 1,1-1,0 1,-1 0,-54 99,-54 77,-553 784,639-931,-55 79,77-108,-1 1,1 0,0-1,0 1,0 0,1 0,-1 0,0 0,1 0,-1 0,1 0,-1 3,2-5,-1 0,0 1,0-1,0 0,0 1,1-1,-1 0,0 1,0-1,1 0,-1 0,0 1,1-1,-1 0,0 0,1 0,-1 1,0-1,1 0,-1 0,0 0,1 0,-1 0,0 0,1 0,-1 0,1 0,-1 0,0 0,1 0,-1 0,0 0,1 0,-1 0,1 0,-1 0,8-2,-1-1,0 1,-1-1,1-1,7-3,15-13,40-34,-45 34,1 0,32-17,-41 32,-8 11,-7-3,-1 0,0 0,0 0,0 0,0 0,0 0,-1 1,0 3,-6 20,0 1,-2-2,-22 49,-52 78,31-60,47-83,-14 27,19-36,-1 1,0-1,1 1,-1-1,1 1,-1-1,1 1,0-1,0 1,0 0,0-1,0 1,0-1,0 1,0-1,1 1,-1-1,1 3,0-4,0 1,-1 0,1-1,0 0,0 1,0-1,-1 1,1-1,0 0,0 0,0 1,0-1,0 0,0 0,0 0,0 0,-1 0,1 0,0 0,0 0,0 0,0-1,0 1,0 0,0-1,1 0,16-7,-1 0,1-2,-2 0,29-22,-35 25,59-49,81-83,-96 86,-49 47,1 1,-1 0,0 1,1-1,0 1,0 0,1 0,9-3,-16 6,1 1,0 0,0 0,-1 0,1 0,0 0,0 0,0 0,-1 0,1 0,0 1,-1-1,1 0,0 0,0 1,-1-1,1 0,0 1,-1-1,1 0,0 1,-1-1,1 1,-1-1,1 1,-1 0,1-1,-1 1,0 0,1-1,0 2,0 2,0 0,0 0,0 1,0-1,0 0,-1 1,0-1,0 1,-1 5,-2 23,-1-1,-2 0,-13 42,-47 111,-261 542,-48-20,294-555,77-145,0 1,0 0,1-1,1 1,-1 0,2 1,-3 8,4-16,0-1,0 1,1-1,-1 1,0-1,0 0,0 1,0-1,0 1,0-1,1 1,-1-1,0 0,0 1,1-1,-1 0,0 1,0-1,1 0,-1 1,0-1,1 0,-1 0,1 1,-1-1,0 0,1 0,-1 0,1 1,-1-1,0 0,1 0,-1 0,1 0,-1 0,1 0,-1 0,1 0,-1 0,0 0,1 0,0-1,4 0,0-1,0 0,0 0,0-1,0 1,-1-1,5-4,128-107,85-86,792-701,-820 727,-183 163,-12 11,-18 17,12-11,-15 13,-208 191,229-210,0 1,-1 0,2 0,-1 0,0 0,0 0,0 0,0 0,0 0,1 0,-1 0,1 0,-1 0,1 1,-1-1,1 0,0 0,-1 1,1 1,2-3,-1 1,1-1,0 1,-1-1,1 0,0 1,-1-1,1 0,0 0,0 0,-1-1,1 1,0 0,-1 0,1-1,0 1,-1-1,1 0,2-1,59-21,109-56,-151 68,240-125,-185 93,94-71,-131 80,-35 26,-10 6,-6 5,0 1,0 0,0 1,1 0,0 1,-14 8,1 0,-377 234,388-239,9-5,0-1,0 0,0 0,-1 0,1-1,-1 1,-7 1,12-4,-1 0,1 0,0 0,-1-1,1 1,0 0,0 0,-1-1,1 1,0 0,0 0,0-1,-1 1,1 0,0-1,0 1,0 0,0-1,-1 1,1 0,0-1,0 1,0-1,0 1,0 0,0-1,0 1,0 0,0-1,0 1,0 0,1-1,-1 1,0 0,0-1,0 1,0 0,0-1,1 1,-1 0,0-1,0 1,1-1,24-47,105-155,564-868,-538 830,-124 186,-31 53,0 1,0-1,0 1,-1-1,1 0,0 1,-1-1,1 0,-1 1,0-1,0 0,0 0,0-3,0 5,-1-1,0 0,1 1,-1-1,0 0,0 1,0-1,1 1,-1-1,0 1,0 0,0-1,0 1,0 0,0 0,0-1,0 1,0 0,0 0,0 0,0 0,0 0,0 1,1-1,-1 0,0 0,0 1,-1-1,-27 7,1 1,0 2,1 0,0 2,-29 17,46-24,-163 89,-199 144,-143 146,337-239,135-111,42-34,1 0,0 1,0-1,-1 0,1 0,0 0,-1 0,1 1,-1-1,1 0,0 0,-1 0,1 0,0 0,-1 0,1 0,-1 0,1 0,0 0,-1 0,1 0,0 0,-1-1,1 1,0 0,-1 0,1 0,-1-1,1-15,9-13,17-35,408-856,-424 902,-7 13,0 1,0 0,-1-1,1 0,-1 1,0-1,-1 0,1 0,-1 0,0-1,0-8,-1 14,0-1,0 1,0-1,0 1,0-1,-1 1,1 0,0-1,0 1,0-1,-1 1,1 0,0-1,-1 1,1-1,0 1,-1 0,1-1,0 1,-1 0,1 0,-1-1,1 1,-1 0,1 0,-1 0,1 0,0 0,-1-1,1 1,-1 0,1 0,-1 0,1 0,-1 0,1 0,-1 0,1 1,-1-1,1 0,-1 0,1 0,-1 0,1 1,-1-1,-27 14,25-11,-55 35,2 2,-57 54,-95 109,192-185,17-16,4-4,29-25,-31 24,0 0,1 0,0 0,-1 0,1 0,7-2,-11 4,0 1,1 0,-1 0,0 0,0 0,0 0,1 0,-1 0,0 0,0 0,1 0,-1 0,0 0,0 0,0 0,1 0,-1 0,0 0,0 0,0 1,1-1,-1 0,0 0,0 0,0 0,0 0,1 0,-1 1,0-1,0 0,0 0,0 0,0 0,1 1,-1-1,0 0,0 0,0 0,0 1,0-1,0 0,0 0,0 0,0 1,0-1,0 0,0 0,0 1,0-1,0 0,-10 30,-136 231,93-176,-206 308,256-389,0-1,1 1,-1 0,1 0,0 0,0 0,-2 4,4-8,0 1,0-1,1 0,-1 0,0 0,0 1,0-1,0 0,0 0,0 0,0 1,0-1,1 0,-1 0,0 0,0 1,0-1,0 0,1 0,-1 0,0 0,0 0,0 0,1 1,-1-1,0 0,0 0,0 0,1 0,-1 0,0 0,0 0,1 0,-1 0,0 0,0 0,0 0,1 0,-1 0,0 0,0 0,1 0,-1 0,0-1,29-9,31-20,78-52,59-56,-72 50,-113 79,-3 3,0-1,0 1,1 0,0 1,12-4,-20 8,-1 1,1-1,-1 1,1-1,-1 1,1 0,-1 0,1 0,-1 0,1 0,0 0,-1 0,1 1,-1-1,1 1,-1-1,1 1,-1-1,0 1,1 0,-1 0,0-1,1 1,-1 0,0 0,0 0,0 1,0-1,0 0,0 0,0 0,0 1,0-1,-1 1,1-1,0 0,-1 1,0-1,1 1,-1 0,0-1,1 1,-1-1,0 3,2 11,-1 1,0-1,-2 1,-2 26,-18 74,17-94,-105 444,-36 201,142-647,-5 43,8-59,-1 0,2 1,-1-1,0 0,1 0,0 0,0 0,0 0,0 0,1 0,2 5,-3-7,1-1,-1 1,1 0,0-1,-1 0,1 1,0-1,0 0,0 0,0 0,0 0,0 0,0 0,0 0,0-1,1 1,-1-1,0 0,0 1,1-1,-1 0,0 0,0-1,1 1,-1 0,0-1,3 0,8-3,0 0,0-1,16-8,-21 9,18-9,-11 5,-1 2,21-8,-35 14,1 0,-1-1,1 1,0 0,-1 0,1-1,-1 1,1 0,0 0,-1 0,1 0,-1 0,1 0,0 0,-1 0,1 0,0 0,-1 0,1 0,-1 1,1-1,0 0,-1 0,1 1,-1-1,1 0,-1 1,1-1,-1 0,1 1,-1-1,1 1,-1-1,0 1,1-1,-1 1,0-1,1 1,-1-1,0 2,1 0,-1 1,0 0,-1 0,1 0,0 0,-1-1,0 1,-1 4,-9 23,0 0,-3-1,-24 40,-63 78,70-108,-2-3,-2 0,-43 34,76-69,0 0,0 0,1 1,-1-1,1 0,-1 1,1-1,-1 1,1-1,0 1,0 0,0 0,0-1,0 1,0 0,1 0,-1 0,0 2,1-4,1 0,-1 0,1 1,-1-1,1 0,-1 0,1 0,-1 0,1 0,-1 0,1 0,-1 0,1-1,-1 1,1 0,-1 0,1 0,-1 0,1-1,-1 1,1 0,-1-1,1 1,-1-1,30-21,35-42,-4-2,62-87,-74 91,-37 46,33-39,-2-2,64-115,-105 168,1 0,-1-1,-1 1,1-1,-1 1,2-10,-3 13,0 1,0 0,0-1,0 1,0-1,0 1,0-1,0 1,0 0,0-1,-1 1,1-1,0 1,0 0,0-1,-1 1,1 0,0-1,0 1,-1 0,1-1,0 1,-1 0,1 0,0-1,-1 1,1 0,0 0,-1 0,0-1,-1 1,0 0,0 0,1 0,-1 0,0 1,0-1,0 0,0 1,1-1,-1 1,-3 1,-25 14,1 2,0 0,-33 30,38-31,-185 149,152-117,-75 85,263-312,-61 78,-31 47,8-11,41-73,-87 134,3-3,0 0,-1-1,0 1,-1-1,4-12,-6 18,0 0,0 0,0 0,0 0,0 0,0 0,0 0,0 0,0 0,0 0,-1 1,1-1,0 0,-1 0,1 0,-1 0,1 0,-1 0,0-1,-1 1,1 1,0-1,-1 0,1 0,-1 1,1-1,-1 0,1 1,-1 0,1-1,-1 1,0 0,1 0,-1 0,-3 0,-18 3,-1 0,1 2,0 1,0 1,-33 14,50-19,-117 49,3 6,3 4,-137 95,-305 261,389-279,153-129,17-9,0 0,-1 0,1 0,0 0,0 0,0 0,-1 0,1 0,0 0,0 0,0 0,-1-1,1 1,0 0,0 0,0 0,0 0,-1 0,1 0,0 0,0-1,0 1,0 0,0 0,0 0,-1 0,1 0,0-1,0 1,0 0,0 0,0 0,0-1,0 1,0 0,0 0,0 0,0-1,0 1,0 0,0 0,9-33,-2 11,-7 20,0 0,1 0,-1-1,0 1,-1 0,1 0,0 0,0-1,-1 1,0 0,1 0,-1 0,0 0,0 0,0 0,0 0,0 0,-1 1,1-1,0 0,-1 1,1-1,-1 1,0-1,1 1,-1 0,0-1,-4 0,-2-2,0 1,0 0,0 1,0-1,-1 2,-13-2,-9 2,-1 0,0 3,0 1,1 1,-1 1,-45 15,-179 73,19 8,188-77,1 3,-76 54,106-66,-31 20,48-35,0 1,0-1,0 1,1-1,-1 0,0 0,0 1,0-1,0 0,1 0,-1 0,0 0,0 0,0 0,0 0,0 0,0 0,1 0,-1 0,0-1,0 1,0 0,0-1,1 1,-3-2,2 1,0 0,0-1,0 1,0-1,0 1,0-1,0 1,0-1,0 0,1 0,-1 1,0-3,-1-8,1 1,0-1,0-14,1 19,0-10,0 7,0 0,0 0,-1 0,-1 0,-2-12,3 19,0 0,-1 0,1 0,-1 0,0 0,0 0,0 0,0 0,0 1,-1-1,1 1,-1 0,1-1,-1 1,0 0,0 1,0-1,0 0,0 1,-4-1,-8-3,0 2,0 0,-1 0,1 2,-1 0,1 1,-1 0,-18 3,-130 28,129-23,-166 41,-32 7,227-54,0-1,-1 0,1 0,0-1,0 1,0-1,0-1,-1 1,-9-3,13 2,1 0,0-1,-1 1,1-1,0 1,0-1,0 0,0 1,0-1,0 0,1 0,-1-1,0 1,1 0,0 0,0-1,-1 1,2-1,-1 1,0-1,0 1,1-1,-1-5,-3-19,3 20,0-1,0 1,0 0,-1 0,0 0,-5-10,5 15,1 0,-1 0,1-1,-1 1,0 1,0-1,0 0,0 0,0 1,-1-1,1 1,0 0,-1 0,1-1,-1 2,1-1,-1 0,1 0,-1 1,0-1,1 1,-4 0,-1 0,0 0,0 0,0 1,0 0,0 1,1-1,-1 1,1 0,-7 4,-56 31,49-25,-54 33,26-14,-83 38,128-68,0 1,0-1,0 0,0 0,-1 0,1-1,0 1,-5 0,8-1,-1-1,1 1,-1 0,1 0,0 0,-1 0,1 0,-1-1,1 1,0 0,-1 0,1 0,0-1,-1 1,1 0,0-1,-1 1,1 0,0-1,-1 1,1 0,0-1,0 1,0-1,-1 1,1-1,3-23,10-10,2 1,37-61,-23 44,30-53,-11 25,-4-3,49-126,-92 203,1 0,-1-1,1 0,-1 1,0-1,-1 0,1 1,-1-1,0 0,-1 0,1 1,-2-8,1 10,1 1,-1 0,1 0,-1-1,0 1,0 0,0 0,1 0,-1 0,0 0,0 0,0 0,-1 1,1-1,0 0,0 0,-3 0,1 0,0 0,0 1,0-1,-1 1,1-1,0 1,0 1,0-1,-1 0,-3 2,-22 6,1 1,0 2,1 0,-45 27,68-35,-265 159,-50 27,310-184,3-2,1 0,-1 0,0 0,-1-1,-9 3,15-5,1 0,-1 0,1 0,-1 0,1 0,-1 0,1 0,-1 0,1 0,-1-1,1 1,-1 0,1 0,-1 0,1 0,-1-1,1 1,0 0,-1-1,1 1,-1 0,1-1,0 1,-1 0,1-1,0 1,-1-1,1 0,-1 0,1-1,0 0,-1 0,1 0,0 1,0-1,0 0,1 0,-1 0,0 1,1-1,0-3,16-44,2 1,26-46,11-28,-53 116,0-2,-1 1,0 0,0 0,0-1,-1 1,0-1,-1-8,0 14,0 0,0-1,-1 1,0 0,1-1,-1 1,0 0,0 0,0 0,0 0,0 0,-1 0,1 0,-1 0,1 0,-1 0,0 1,1-1,-1 1,0-1,0 1,0 0,0 0,-1 0,1 0,0 0,0 0,-3 0,-5-1,1 1,0 1,-1 0,1 0,-1 1,1 0,0 0,0 1,0 0,-1 1,2 0,-11 5,-37 14,0 3,2 3,-59 39,-146 117,144-99,86-66,22-18,7-10,13-34,31-65,-4 10,-31 73,1 1,-2 0,0 0,-2-1,4-28,-10 50,0 0,1-1,-1 1,-1 0,1-1,0 1,-1 0,0-1,0 1,0 0,0 0,0 0,0 0,-1 0,0 0,1 0,-1 0,0 1,0-1,-1 1,1-1,-1 1,1 0,-1 0,0 0,1 0,-1 1,-3-2,-3-1,0 2,0-1,0 1,0 0,0 1,0 0,0 1,-1 0,-10 1,-14 3,0 2,0 0,-57 21,-97 48,-102 67,237-110,0 2,2 3,-53 49,98-80,-28 21,33-26,0-1,0 1,0 0,0-1,-1 1,1-1,0 1,0-1,-1 1,1-1,0 0,-1 0,1 0,0 0,-1 0,1 0,0 0,-1 0,1 0,0-1,0 1,-1 0,1-1,0 1,0-1,-2-1,-6-3,0 0,0 0,0 1,-1 0,1 0,-1 1,0 0,0 1,0 0,0 1,0 0,0 0,-1 1,1 1,0 0,0 0,-16 4,-12 5,1 1,0 1,-44 23,57-25,-1 0,0-1,0-2,-1-1,-41 6,66-12,1 0,-1 0,0 0,0 0,1 0,-1 0,0 0,0 0,1 0,-1 0,0 0,1-1,-1 1,0 0,1 0,-1-1,0 1,1-1,-1 1,0 0,1-1,-1 1,1-1,-1 1,1-1,-1 0,1 1,-1-1,1 1,0-1,-1 0,1 1,0-1,0 0,-1 1,1-1,0 0,0 0,0 1,0-1,0 0,0 0,0 1,0-1,0 0,0 0,0 1,1-2,14-45,-6 24,-8 21,-1 0,1 0,-1 0,1 0,-1 0,1 0,-1 0,0 0,0 0,0 0,0 0,-1 0,1-1,0 1,-1 0,0 0,1 0,-1 1,0-1,0 0,0 0,0 0,0 1,0-1,-1 0,1 1,-1-1,1 1,-1 0,1-1,-1 1,0 0,0 0,1 0,-1 0,0 0,0 1,0-1,0 0,0 1,0-1,0 1,0 0,0 0,0 0,-3 0,-10 0,0 1,0 1,0 0,0 1,-18 5,-18 8,1 3,1 1,0 3,-49 32,-175 128,215-141,45-33,-1 1,2 1,-17 17,28-28,1 0,-1 1,1-1,-1 0,1 1,0-1,-1 1,1-1,0 0,-1 1,1-1,0 1,-1-1,1 1,0-1,0 1,0-1,-1 1,1-1,0 1,0 0,0-1,0 1,0-1,0 2,17-9,7-12,-1 0,-1-1,0-1,-2-1,32-43,-47 58,0 0,-1-1,1 1,5-17,-9 23,-1 0,1 0,-1 0,0 0,1 0,-1 0,0-1,0 1,0 0,0 0,0 0,0 0,0-1,0 1,0 0,0 0,-1 0,1 0,-1 0,1 0,0 0,-1 0,0 0,1 0,-1 0,0 0,1 0,-1 0,0 0,0 0,0 1,0-1,0 0,0 1,0-1,0 0,0 1,0 0,0-1,0 1,0-1,0 1,0 0,-1 0,0 0,-7-1,1 1,0 0,-1 1,1 0,0 0,0 0,0 1,0 1,0-1,0 1,-11 7,-12 6,-39 29,61-39,-106 79,115-85,0 0,0-1,0 1,0 0,0 0,0 0,0 0,0 0,0 0,0 0,0 0,0 0,0 0,0 0,0 0,0 0,0 0,0 0,-1 0,1 0,0 0,0 0,0 0,0 0,0 0,0 0,0 0,0 0,0 0,0 0,0 0,0 0,0 0,7-9,19-22,-1 1,-23 28,0-1,0 1,-1-1,1 1,-1-1,1 0,-1 1,0-1,0 0,0 0,0-5,-1 7,0-1,0 1,0 0,-1 0,1 0,0-1,-1 1,1 0,-1 0,1 0,-1 0,0 0,1 0,-1 0,0 0,0 0,0 0,0 0,0 1,0-1,0 0,0 0,0 1,0-1,0 1,0-1,0 1,0 0,-1-1,-1 1,-6-2,1 1,-1 0,0 0,1 1,-1 1,0-1,0 1,1 1,-1 0,1 0,-14 5,-14 7,-43 24,63-30,-31 15,10-6,1 1,1 3,1 0,-40 33,62-40,18-13,29-20,-9 1,44-39,-59 46,1-1,-2 0,0 0,0-1,12-22,-21 33,0 1,0 0,-1 0,1-1,-1 1,1 0,-1-1,0 1,1-1,-1 1,0-1,0 1,0-1,0 1,0 0,0-1,0 1,-1-1,1 1,0-1,-1 1,1 0,-1-1,0 1,-1-2,0 1,0 0,0 0,0 0,-1 0,1 1,0 0,-1-1,0 1,1 0,-1 0,0 0,-3-1,-8 0,0 0,0 1,0 0,-20 2,1 3,-1 1,1 3,0 0,1 2,0 1,1 2,0 1,-57 35,77-42,8-4,-1 0,0-1,0 1,0-1,-1 0,1 0,0-1,-1 1,1-1,-1 0,0 0,-8 1,12-3,0 0,-1 0,1 0,0-1,0 1,0 0,0 0,1-1,-1 1,0 0,1-1,-1 1,0 0,1-1,0 1,-1-1,1 1,0-1,0 1,0-1,0 1,0-3,-3-11,2 13,-1-1,1 1,-1 0,1-1,-1 1,0 0,0 0,0 0,0 1,0-1,-1 0,1 1,-1-1,1 1,-1 0,1 0,-1 0,1 0,-1 0,0 1,-3-1,-8-1,0 0,-27 2,39 0,-46 2,-1 3,1 2,-92 25,-139 63,119-37,148-54,0 0,-1-1,1-1,-1 0,1 0,-1-1,0-1,1 0,-1-1,-14-3,1 0,0 2,0 0,-1 2,1 1,0 1,-1 1,1 1,1 1,-1 2,1 1,0 0,0 2,-30 17,16-5,-28 14,64-35,2 0,-1-1,1 1,0-1,0 1,0-1,0 1,0-1,-1 0,1 0,0 1,0-1,-1 0,-1-1,0-7,11-13,24-42,54-80,-41 71,120-190,211-354,-362 591,1 1,-2 0,-1-1,0 0,-2 0,9-37,-18 60,-1 0,1 1,-1-1,0 0,0 1,0-1,0 0,0 0,0 1,0-1,0 0,0 0,-1 1,1-1,-1 0,0 1,1-1,-1 1,0-1,0 1,-1-3,0 3,1 1,-1-1,0 0,1 1,-1-1,0 1,1 0,-1 0,0 0,0-1,1 1,-1 1,0-1,1 0,-1 0,0 1,1-1,-1 1,0-1,-2 3,-14 4,0 2,1 0,0 0,1 2,-16 13,-74 70,93-82,-334 370,332-364,-3 7,18-25,1 0,-1 0,0 0,0 0,0 0,0 0,0 0,0 0,1 0,-1 0,0 0,0 0,0 0,0 0,0 0,1 0,-1 0,0 0,0 0,0 0,0 0,0 0,0 0,0 0,1 1,-1-1,0 0,0 0,0 0,0 0,0 0,0 0,0 0,0 1,0-1,0 0,0 0,0 0,1 0,-1 0,0 0,0 1,0-1,0 0,0 0,0 0,0 0,0 0,0 0,0 1,-1-1,1 0,0 0,0 0,0 0,0 0,0 0,0 1,0-1,0 0,0 0,0 0,0 0,-1 0,10-5,-1 0,0-1,-1 0,14-13,111-115,180-238,-298 353,30-42,-41 57,-1 0,0 1,0-1,-1 0,1 0,-1 0,0 0,0 0,0 0,0 0,-1 0,1-8,-2 11,1 0,0 1,0-1,-1 0,1 0,0 1,-1-1,1 0,0 1,-1-1,1 1,-1-1,1 0,-1 1,1-1,-1 1,0 0,1-1,-1 1,0-1,1 1,-1 0,0-1,1 1,-1 0,0 0,0 0,1 0,-1-1,0 1,0 0,0 0,1 0,-1 1,0-1,0 0,1 0,-1 0,0 0,0 1,-15 5,0 0,1 1,0 1,1 0,0 1,-17 14,9-8,-316 228,314-225,-33 31,48-41,2 1,-1 0,1 0,0 1,1 0,-9 18,13-23,0-1,0-1,0 1,-1 0,1 0,-1-1,0 1,0-1,0 0,-1 0,1 0,-1-1,0 1,0-1,0 0,0 0,0 0,-7 2,6-2,-82 42,3 4,2 3,-114 92,98-59,4 4,-99 118,189-201,-20 25,23-29,1 0,-1 0,0 0,0 0,1 0,-1 0,0 0,1 0,0 0,-1 0,1 1,-1-1,1 0,0 0,0 1,0-1,0 0,0 0,0 1,0 0,1-1,0-1,0 0,0 1,0-1,0 0,0 0,0 0,0 0,0 0,0 0,0 0,0-1,0 1,0 0,0 0,0-1,0 1,0-1,0 1,0-1,0 1,0-1,0 1,1-2,23-12,1-2,-2 0,29-25,66-67,-76 66,-17 18,20-17,-2-3,-1-1,47-68,-87 109,0 0,0 0,-1-1,0 1,0-1,0 1,0-1,-1 1,0-1,1-6,-2 10,0-1,0 1,-1-1,1 1,0-1,-1 1,1 0,-1-1,0 1,1-1,-1 1,0 0,0 0,0-1,0 1,0 0,0 0,0 0,0 0,0 0,-1 0,1 0,0 1,0-1,-1 0,1 1,-1-1,1 1,-1-1,1 1,-1 0,1-1,-3 1,-6-2,-1 1,1 0,-1 0,0 1,0 0,1 1,-1 0,1 1,-1 0,-13 5,10-2,-1 1,1 1,0 1,1 0,-1 0,-16 15,5 0,1 1,1 1,1 1,2 0,-33 55,52-78,-32 59,31-58,0 1,0 0,1 0,-1 0,1 0,0 0,1 0,-1 1,1-1,1 8,-1-13,0 1,0-1,0 1,0-1,0 1,0-1,0 1,0-1,1 0,-1 1,0-1,0 1,0-1,1 0,-1 1,0-1,1 0,-1 1,0-1,1 0,-1 1,0-1,1 0,-1 0,1 1,-1-1,0 0,1 0,-1 0,1 0,0 1,16-7,17-20,-31 23,-2 2,60-58,-56 53,0 1,-1-1,0-1,0 1,0 0,-1-1,0 0,0 0,2-8,-5 14,0 0,1 0,-1 0,0 1,0-1,0 0,0 0,0 0,0 0,0 0,0 0,0 0,0 0,-1 1,1-1,0 0,0 0,-2-1,2 1,-1 1,1 0,-1-1,1 1,-1 0,1-1,-1 1,1 0,-1 0,1 0,-1-1,0 1,1 0,-1 0,1 0,-1 0,1 0,-1 0,0 0,1 0,-2 1,-2 0,-1 1,0 0,1 0,0 0,-1 0,-3 4,-12 9,0 1,2 0,-33 37,-44 70,37-46,49-65,-21 26,29-36,-1-1,1 1,0 0,0-1,0 1,0 0,0 0,1 0,-1 0,0 0,1-1,0 1,-1 0,1 0,0 3,0-5,0 0,0 0,1 1,-1-1,0 0,0 0,0 1,1-1,-1 0,0 0,0 0,1 0,-1 1,0-1,0 0,1 0,-1 0,0 0,1 0,-1 0,0 0,0 0,1 0,-1 0,0 0,1 0,-1 0,0 0,1 0,-1 0,0 0,0 0,1 0,-1-1,26-12,76-72,569-532,-655 602,37-34,59-72,-107 115,0-1,-1 0,1 1,4-12,-10 18,1 0,0 0,0 1,0-1,0 0,-1 0,1 0,0 0,0 0,0 0,-1 0,1 0,0 0,0 0,0 0,-1 0,1 0,0 0,0 0,0 0,-1-1,1 1,0 0,0 0,0 0,-1 0,1 0,0 0,0 0,0-1,0 1,0 0,-1 0,1 0,0 0,0-1,0 1,0 0,0 0,0 0,0-1,0 1,0 0,0 0,0 0,0-1,0 1,0 0,0 0,0 0,0-1,0 1,0 0,0 0,0 0,0-1,0 1,-14 11,0 1,1 0,0 1,1 1,1 0,0 0,-12 23,4-10,-9 12,2-4,2 1,1 1,-30 67,52-102,0 1,0-1,0 1,0-1,0 1,1 0,0-1,-1 1,1 0,0-1,0 1,0 0,1-1,-1 1,1 0,-1-1,1 1,1 3,0-4,-1-1,0 0,1 1,-1-1,1 0,0 0,-1 0,1 0,0 0,-1 0,1-1,0 1,0 0,0-1,0 0,0 1,0-1,0 0,-1 0,1 0,0 0,0 0,0-1,0 1,2-1,6-1,0-1,0 0,-1-1,1 0,-1-1,15-8,22-11,-46 24,0-1,1 1,-1 0,0 0,0 0,1 0,-1 0,0 0,1 0,-1-1,0 1,1 0,-1 0,0 0,1 0,-1 0,0 0,1 1,-1-1,0 0,1 0,-1 0,0 0,1 0,-1 0,0 0,0 1,1-1,-1 0,0 0,0 0,1 1,-1-1,0 0,0 0,0 1,1-1,-1 0,0 1,0-1,0 0,0 0,0 1,1-1,-1 0,0 1,0-1,0 0,0 1,0-1,0 0,0 1,0-1,0 0,0 1,-1-1,1 0,0 1,-6 24,6-25,-19 49,-35 65,-7 15,59-125,0 1,1-1,-1 1,1 0,0 0,0 0,0-1,1 1,-1 0,2 7,-1-11,0 0,0 0,1 0,-1 0,1 0,-1 0,1 0,-1 0,1-1,-1 1,1 0,0 0,0-1,-1 1,1 0,0-1,0 1,0 0,0-1,1 1,1 0,0 0,-1 0,1-1,0 0,0 1,0-1,0 0,0 0,0 0,4-1,20-5,0-1,-1-1,1-1,39-21,32-10,-96 39,0 0,0 1,0-1,0 1,0-1,1 1,-1 0,0-1,0 1,1 1,2-1,-4 0,-1 0,1 1,-1-1,0 0,1 0,-1 1,1-1,-1 0,0 1,1-1,-1 0,0 1,1-1,-1 0,0 1,0-1,1 1,-1-1,0 0,0 1,0-1,0 1,0-1,1 1,-1-1,0 1,0-1,0 1,0-1,0 1,-1 0,0 4,0 0,-1 0,0-1,0 1,-1-1,1 1,-1-1,-3 5,-36 43,-23 35,59-78,1-1,1 1,0 0,0 0,0 0,1 1,0-1,-1 15,4-24,-1 1,1 0,0 0,-1 0,1 0,0 0,0 0,0-1,0 1,0 0,0 0,0 0,0 0,0 0,1 0,-1 0,0-1,1 1,-1 0,0 0,1 0,-1-1,1 1,-1 0,1 0,-1-1,1 1,0 0,-1-1,1 1,0-1,0 1,-1-1,1 1,0-1,0 0,0 1,0-1,-1 0,1 1,0-1,0 0,1 0,1 0,1-1,-1 0,0 0,0 0,1 0,-1 0,0-1,0 1,0-1,5-3,4-5,1 1,-2-1,1-1,-1 0,-1-1,0 0,-1 0,13-23,-21 33,0 0,0-1,0 1,0 0,0-1,-1 1,0-1,1 1,-1-1,0 1,0-4,0 5,0 0,-1 0,1 1,0-1,-1 0,1 0,0 0,-1 0,1 1,-1-1,1 0,-1 0,0 1,1-1,-1 1,0-1,1 0,-1 1,0-1,0 1,-1-1,0 0,-1 1,0-1,0 1,0-1,0 1,0 0,0 0,0 1,0-1,0 1,0-1,0 1,1 0,-1 0,0 0,-3 2,-9 6,0 0,1 1,-16 13,18-13,-1 0,0-1,0 0,-17 7,26-14,-1-1,0 1,0-2,0 1,0 0,0-1,-6 0,-16 2,-1 3,1 1,-1 2,1 0,0 2,1 1,0 1,1 2,1 0,0 2,-38 31,51-37,3-5,24-34,1 2,95-170,399-762,-496 927,3-3,-2-1,-1-1,10-40,-24 75,0-1,0 1,-1-1,1 0,-1 1,0-1,0 0,0 1,0-1,0 0,-1 0,1 1,-1-1,0 1,0-1,0 1,-1-4,1 5,0 0,0 0,-1 0,1 0,0 0,0 0,-1 0,1 1,0-1,-1 0,1 1,-1-1,1 1,-1-1,1 1,-1 0,0 0,1 0,-1 0,1 0,-3 0,-5 2,0-1,1 2,-1-1,1 1,0 1,-1-1,2 1,-16 11,-7 8,0 1,2 2,1 1,-34 43,-86 133,135-185,-37 68,230-290,768-967,-828 1005,-105 143,-1-2,19-39,-33 61,1 0,-1 1,0-1,0 0,0 0,-1 0,1-1,-1 1,1 0,-1 0,0 0,0 0,-1 0,1 0,0 0,-3-6,2 7,0 1,0-1,0 1,0-1,-1 1,1 0,0 0,-1 0,1-1,-1 1,1 0,-1 1,0-1,1 0,-1 0,0 1,0-1,1 1,-1-1,-3 1,-7 0,0 0,1 0,-1 1,1 1,-1 0,1 1,-13 4,-35 15,1 2,1 4,1 1,2 3,-84 64,97-62,0 1,3 3,-52 63,71-73,15-19,13-18,85-115,68-109,343-564,-408 621,-87 156,0-1,-2 0,10-38,-17 55,0 0,0-1,-1 1,1 0,-1 0,0 0,0-1,-1 1,1 0,-1 0,0 0,0 0,-1 0,1 0,-3-6,2 8,0 0,0 0,0 0,0 0,0 0,0 1,-1-1,1 0,-1 1,1 0,-1 0,1 0,-1 0,0 0,0 0,1 0,-1 1,0 0,0-1,0 1,1 0,-7 1,-4 1,-1 0,1 1,0 0,0 1,0 1,0 0,1 1,-15 8,-15 11,-41 34,-71 66,-166 175,-25 77,244-261,90-100,14-13,10-10,12-13,-2-2,-1 0,39-51,-12 10,-3-1,71-133,-113 189,0 1,0-2,-1 1,-1 0,1-1,1-12,-4 20,0 0,0 0,0 0,0-1,0 1,0 0,0 0,-1 0,1 1,0-1,-1 0,1 0,0 0,-1 0,1 0,-1 0,0 0,1 1,-1-1,0 0,1 0,-1 1,0-1,0 0,0 1,1-1,-1 1,0-1,0 1,0 0,0-1,0 1,0 0,0 0,0-1,0 1,0 0,0 0,-1 0,-8 0,0 1,1 0,-1 0,1 1,-1 0,1 1,0 0,-12 6,-79 41,18-1,3 4,2 3,-72 69,41-23,-119 145,226-245,-8 8,1 0,-12 21,20-31,-1 1,1-1,0 1,-1 0,1-1,0 1,-1 0,1-1,0 1,0 0,0 0,0-1,0 1,0 0,0 0,0-1,0 1,0 0,0-1,0 1,0 0,0 0,1-1,0 2,0-1,0-1,0 0,1 1,-1-1,0 0,1 1,-1-1,0 0,1 0,-1 0,0 0,1 0,-1-1,0 1,0 0,1-1,-1 1,0-1,2 0,23-10,0-2,-1 0,-1-1,0-2,26-22,-10 9,-31 22,13-8,-1-1,37-36,-58 52,1-1,0 0,0 1,0-1,-1 0,1 0,0 0,-1 0,1 0,0 0,-1 1,1-1,-1 0,0-1,1 1,-1 0,0 0,0 0,0 0,1 0,-1 0,0 0,0 0,-1 0,1 0,0-1,0 1,0 0,-1-1,-1 1,0-1,1 1,-1 0,0 0,0-1,0 2,0-1,0 0,0 0,0 0,0 1,0-1,0 1,-1 0,-1 0,-11-2,-1 1,1 1,0 1,-1 0,1 1,0 1,0 0,0 1,-23 10,3 0,2 3,0 0,-35 26,2 5,2 3,-99 102,-96 141,-98 190,340-460,-22 37,37-58,-1 0,2 1,-1-1,0 1,1-1,0 1,-1 0,1 0,1 0,-1-1,0 6,1-9,0 0,0 0,1 1,-1-1,0 0,0 0,0 0,0 1,0-1,0 0,1 0,-1 0,0 0,0 1,0-1,0 0,1 0,-1 0,0 0,0 0,0 0,1 1,-1-1,0 0,0 0,1 0,-1 0,0 0,0 0,0 0,1 0,-1 0,0 0,0 0,1 0,-1 0,0 0,0 0,1-1,-1 1,0 0,0 0,1 0,19-11,11-13,-2 0,40-44,50-67,-116 132,35-43,54-81,-89 122,0 1,-1-1,1 0,-1 0,0 0,-1 0,2-6,-3 11,0-1,0 1,0-1,0 1,0 0,0-1,0 1,0-1,0 1,0 0,0-1,0 1,0 0,0-1,-1 1,1-1,0 1,0 0,0-1,-1 1,1 0,0 0,-1-1,1 1,0 0,0 0,-1-1,1 1,0 0,-1 0,1 0,0-1,-1 1,1 0,-1 0,1 0,0 0,-1 0,1 0,-1 0,1 0,0 0,-1 0,1 0,0 0,-1 0,1 0,-1 0,1 1,0-1,-1 0,1 0,-1 1,-11 4,0 2,1-1,-1 1,2 1,-1 0,-18 19,-9 13,2 1,2 2,2 1,-32 59,-65 87,287-245,-150 53,24-6,43-6,-66 13,1 0,0 1,-1 0,1 1,-1 0,1 0,-1 1,0 0,14 5,-14-4,0 0,1-1,-1 0,1 0,0-1,0 0,0-1,-1 0,1 0,18-4,8-4,56-19,-41 10,459-105,24 31,-526 90,1537-222,23 59,-1506 159,135-11,225 11,191 15,-424-11,421-21,-587 21,-9 0,-6 1,-1 0,1-1,-1 0,1 0,-1 0,0-1,0 0,8-4,-15 6,1 0,-1 0,0 0,1 0,-1 0,0-1,1 1,-1 0,0 0,1 0,-1-1,0 1,0 0,1 0,-1-1,0 1,0 0,0 0,1-1,-1 1,0 0,0-1,0 1,0 0,0-1,0 1,0 0,0-1,1 1,-1 0,0-1,0 1,-1 0,1-1,0 1,0 0,0-1,0 1,0 0,0-1,0 1,0 0,-1-1,1 1,0 0,0 0,0-1,-1 1,1-1,-5-3,1 0,-1 1,1-1,-1 1,0 0,-1 0,1 1,0-1,-12-2,-40-14,-72-12,-169-18,72 28,-1 10,0 10,-366 46,181 18,-439 126,773-169,71-18,-16 2,24-6,-1 1,1 0,0 0,-1 0,1 0,0 0,0 0,-1 0,1 0,0 0,0 0,0 0,0 0,0 1,1-1,0-1,106-85,174-153,-268 228,-1-1,-1 0,0-1,-1 0,0-1,12-24,-22 30,-11 13,-15 18,23-21,-1 2,-4 3,-1 1,1 1,0-1,-6 10,13-16,-1 0,1-1,-1 1,1 0,-1-1,1 1,0 0,-1 0,1-1,0 1,0 0,0 0,-1 0,1-1,0 1,0 0,0 0,0 0,0 0,1-1,-1 1,0 0,0 0,0 0,1 1,1-2,-1 1,0-1,0 1,1-1,-1 1,0-1,1 0,-1 0,0 0,1 0,-1 0,1 0,-1 0,0 0,1 0,-1 0,0-1,1 1,-1-1,0 1,2-2,24-8,0-1,-1-2,47-29,72-62,-121 87,327-263,-349 277,1 1,0 0,-1 0,1 0,0 0,0 0,0 1,0-1,1 1,4-2,-7 3,-1 0,1 0,-1 0,0 0,1 0,-1 0,1 1,-1-1,1 0,-1 0,0 0,1 0,-1 1,0-1,1 0,-1 0,1 0,-1 1,0-1,0 0,1 1,-1-1,0 0,1 1,-1-1,0 0,0 1,1 0,-1 23,-6 6,-19 52,17-61,1 0,1 0,1 1,1 0,-3 37,7-59,0 1,0 0,0 0,0 0,0 0,0 0,1 0,-1 0,0-1,0 1,1 0,-1 0,1 0,-1 0,0-1,1 1,0 0,-1-1,1 1,-1 0,1-1,0 1,-1-1,1 1,0-1,0 1,-1-1,1 1,0-1,0 0,0 1,0-1,-1 0,1 0,0 0,0 0,0 1,2-2,7 1,-1-1,1 0,16-5,-25 6,161-51,596-266,-68 24,-671 286,0 0,31-6,-48 13,0-1,0 1,0 0,0-1,0 1,0 0,0 0,0 1,0-1,1 0,-1 1,0-1,0 1,0-1,0 1,0 0,0 0,-1 0,1 0,0 0,0 1,-1-1,1 1,-1-1,1 1,-1-1,0 1,1 0,1 3,0 3,0 1,-1-1,0 1,0 0,-1 0,1 12,0 28,-6 68,-24 166,-171 1044,75-543,108-648,15-130,1 0,0 0,0 0,0 0,1 0,-1 0,2 0,-1 0,1-1,-1 1,2 0,3 8,-2-10,-1-1,1 1,0-1,0 0,0 0,0 0,0 0,1-1,-1 1,1-1,0 0,-1-1,1 1,0-1,0 0,0 0,6 0,21 1,-1 0,0-2,0-1,56-10,13-9,149-49,27-32,503-262,227-220,-731 416,-187 112,162-96,-220 134,-22 11,0 1,1 0,-1 0,1 1,0 0,1 0,-1 1,0 1,17-3,-26 5,1 0,0 0,0 0,0 0,-1 0,1 0,0 1,0-1,0 0,-1 1,1-1,0 0,-1 1,1-1,0 1,-1-1,1 1,0-1,-1 1,1 0,-1-1,1 1,-1 0,0-1,1 1,-1 0,0 0,1-1,-1 1,0 0,0 0,0 0,1-1,-1 1,0 0,0 1,0 22,-1 1,0-1,-2 0,-1 0,-11 39,13-55,-92 324,-7 30,98-350,0-4,2-1,-1 1,1-1,-1 14,2-20,0 0,0 0,0 1,0-1,0 0,1 0,-1 0,0 0,1 1,-1-1,0 0,1 0,0 0,-1 0,1 0,-1 0,1 0,0 0,0 0,0 0,0-1,0 1,-1 0,1-1,0 1,1 0,-1-1,0 1,0-1,0 1,0-1,0 0,0 0,1 1,-1-1,2 0,9 0,1-1,-1 0,0-1,0 0,17-6,71-28,-71 25,103-43,-2-6,163-103,216-197,-451 316,-57 43,0 0,1 0,-1 0,1 0,-1 1,0-1,1 0,-1 1,1-1,-1 1,1-1,0 1,-1 0,1-1,-1 1,1 0,0 0,-1 0,1 0,2 1,-3 0,1 1,-1-1,-1 1,1-1,0 1,0 0,-1-1,1 1,0 0,-1-1,0 1,1 0,-1-1,0 1,0 0,0 0,0-1,0 1,0 0,-1 0,0 1,-2 28,-3-1,0 0,-11 32,-39 91,40-112,-56 139,-20 50,90-226,0 0,1-1,-1 1,1 0,0 0,0 0,1 0,-1 0,1 0,0 0,0 0,0 0,0 0,1 0,1 8,-1-11,0 1,0-1,0 0,0 0,0-1,0 1,0 0,0 0,0 0,0-1,1 1,-1-1,0 1,0-1,1 1,-1-1,0 0,1 1,1-1,4 0,-1 0,1 0,0 0,-1-1,12-3,25-7,81-34,46-33,76-45,244-164,-482 282,14-9,-17 14,-11 9,-311 390,89-116,155-191,-101 135,171-224,1 0,-1 1,1 0,0-1,0 1,0 0,-2 6,4-10,0 0,0 1,0-1,1 0,-1 0,0 0,0 1,0-1,0 0,0 0,1 0,-1 0,0 0,0 1,0-1,0 0,1 0,-1 0,0 0,0 0,0 0,1 0,-1 0,0 0,0 0,1 0,-1 0,0 0,0 0,0 0,1 0,-1 0,0 0,0 0,0 0,1 0,-1 0,0 0,0 0,0 0,1 0,-1-1,0 1,0 0,0 0,27-14,207-152,-132 91,17-16,60-40,-161 122,-24 21,-25 22,29-31,-7 6,0 0,1 0,-9 16,16-24,0 0,0 1,0 0,0-1,1 1,-1-1,1 1,-1 0,1-1,0 1,-1 0,1-1,0 1,1 3,-1-4,0 0,1 0,-1 0,1 0,0-1,-1 1,1 0,0 0,0 0,-1-1,1 1,0 0,0-1,0 1,0-1,0 1,0-1,0 1,0-1,0 0,0 1,0-1,0 0,0 0,0 0,1 0,13 1,-1-1,1-1,-1 0,1-1,-1 0,19-7,38-5,-69 14,0 0,1 0,-1 0,0 0,0 0,0 0,0 0,0 1,0-1,1 1,-1-1,0 1,0 0,0 0,2 1,-3-1,0 0,0 0,0 0,0 0,0 0,-1 1,1-1,0 0,0 0,-1 1,1-1,-1 0,1 1,-1-1,0 1,0-1,1 3,-2 4,1 0,-1 1,-1-1,1 0,-1 0,-5 11,-87 220,28-81,64-152,0 0,0-1,1 1,-1 0,1 0,0 0,0 10,1-15,1 0,-1 0,0 0,0 0,0 0,1 0,-1 0,1 0,-1 0,1 0,-1 0,1 0,-1 0,1 0,0-1,-1 1,1 0,0 0,1 0,-1 0,1 0,0-1,0 1,-1-1,1 1,0-1,0 0,0 0,-1 0,1 0,0 0,0 0,0 0,-1 0,3-1,16-5,-1-1,0 0,0-1,-1-1,0-1,24-18,45-23,-86 50,1 0,0 1,0-1,0 0,0 0,0 1,0-1,-1 1,1-1,1 1,-1 0,0 0,0 0,0 0,0 0,0 1,0-1,0 0,0 1,2 0,-3 1,1-1,-1 1,1-1,-1 1,0-1,1 1,-1 0,0 0,0-1,0 1,-1 0,1 0,0 0,-1 0,1 0,-1 0,1 0,-1 0,0 3,0 12,0 1,-1-1,-4 24,-1 25,5-66,1 1,0-1,0 1,0 0,0-1,0 1,0-1,0 1,0 0,0-1,0 1,0-1,0 1,0-1,0 1,0 0,1-1,-1 1,0-1,1 1,-1-1,0 1,1-1,-1 1,0-1,1 1,-1-1,1 0,-1 1,1-1,-1 0,2 1,-1-1,1-1,0 0,0 1,0-1,0 0,-1 0,1 0,0 0,-1 0,1-1,1-1,30-28,-2-1,31-41,-28 32,41-39,-73 78,0 0,0 0,1 0,-1 0,0 1,1-1,-1 1,1 0,3-2,-5 3,-1 0,1 0,0 0,-1 0,1 0,0 0,-1 1,1-1,-1 0,1 0,0 0,-1 1,1-1,-1 0,1 1,0-1,-1 0,1 1,-1-1,0 0,1 1,-1-1,1 1,-1-1,1 1,-1 0,0-1,0 1,1-1,-1 1,0-1,0 1,1 0,-1-1,0 1,0 0,0-1,0 2,0-2,0 0,0 1,0-1,0 0,0 1,0-1,1 0,-1 1,0-1,0 1,0-1,1 0,-1 0,0 1,0-1,1 0,-1 1,0-1,0 0,1 0,-1 0,0 1,1-1,-1 0,0 0,1 0,-1 0,1 0,-1 1,0-1,1 0,-1 0,0 0,1 0,16-8,22-26,-28 23,101-90,237-235,-330 311,-17 18,-13 14,-46 44,2 3,-63 80,77-86,-281 353,293-356,25-32,4-12,0-1,0 0,0 0,0 0,0 0,0 0,0 0,0 1,0-1,0 0,0 0,0 0,0 0,0 0,0 0,0 1,0-1,1 0,-1 0,0 0,0 0,0 0,0 0,0 0,0 0,0 0,1 0,-1 0,0 1,0-1,0 0,0 0,0 0,1 0,-1 0,0 0,0 0,0 0,0 0,0 0,1 0,-1-1,0 1,0 0,0 0,0 0,0 0,0 0,1 0,-1 0,0 0,0 0,0 0,0-1,10-5,-1 0,0-1,15-14,593-553,-596 554,-11 12,0 0,-1-1,0 0,-1-1,0 0,12-19,-20 22,-8 9,-12 12,2 1,0 1,1 1,0 1,-25 34,10-12,-19 18,22-27,2 2,-41 62,57-70,11-24,0-1,0 0,0 0,0 1,0-1,0 0,0 0,0 1,0-1,1 0,-1 0,0 0,0 1,0-1,0 0,0 0,0 1,1-1,-1 0,0 0,0 0,0 0,1 1,-1-1,0 0,0 0,0 0,1 0,-1 0,0 0,0 0,1 0,-1 0,0 1,0-1,1 0,20-6,20-16,-2-1,59-46,-84 59,266-206,-42 30,-195 158,-43 27,1 1,0-1,-1 1,1-1,0 1,-1-1,1 1,0 0,0-1,-1 1,1 0,0 0,0 0,0-1,-1 1,1 0,0 0,0 0,0 0,0 0,-1 1,2-1,-2 1,0 0,0 0,0 0,0 0,0 0,0 0,0 0,-1 0,1 0,0 0,-1 0,1 0,-1 0,1 0,-1 0,-1 1,-177 267,129-198,44-63,3-5,1 1,-1-1,1 1,-1 0,1 0,0-1,0 1,1 1,-1-1,1 0,-2 9,3-13,0 0,0 1,0-1,1 0,-1 1,0-1,0 0,0 1,0-1,1 0,-1 0,0 0,0 1,1-1,-1 0,0 0,0 1,1-1,-1 0,0 0,0 0,1 0,-1 0,0 0,1 0,-1 1,0-1,1 0,-1 0,0 0,1 0,-1 0,0 0,1 0,-1-1,0 1,0 0,1 0,-1 0,0 0,1 0,-1 0,0-1,1 1,-1 0,16-9,-15 8,13-9,0 0,0-2,18-18,-13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9T07:42:17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2919 2015,'-37'14,"1"1,-61 37,58-30,-201 113,-383 286,358-209,-390 294,498-387,214-149,3 0,4-11,-2-3,89-80,417-425,-199 181,316-233,-623 551,-60 48,0 1,-1-1,1 1,0-1,0 0,-1 0,1 0,-1 0,1 0,0-3,-7-1,-15 4,-23 5,0 1,-72 18,-89 33,183-49,-1 1,-186 61,182-58,1 1,0 2,1 0,0 2,-36 29,37-17,21-24,-1 0,1 1,-1-1,1 0,-1 0,0 0,0-1,0 1,-1-1,-3 3,6-5,1 0,0 0,-1 0,1 0,0 0,-1 0,1 0,0 0,-1 0,1-1,0 1,-1 0,1 0,0 0,-1 0,1-1,0 1,0 0,-1 0,1-1,0 1,0 0,-1 0,1-1,0 1,0 0,0-1,0 1,0 0,-1-1,1 1,0 0,0-1,0 1,0 0,0-1,0 1,0 0,0-1,0 1,0 0,0-1,0 1,1-1,0-18,4-5,2 1,1-1,0 2,2-1,1 1,24-36,-17 27,-1 0,13-35,-30 65,1-1,0 0,0 1,-1-1,1 0,-1 1,0-1,1 0,-1 0,0 0,0 1,0-1,0 0,0 0,-1 0,1 0,0 1,-1-1,1 0,-1 1,0-1,0 0,0 1,1-1,-1 1,-1-1,1 1,0-1,0 1,0 0,-4-3,1 2,-1 0,-1 0,1 0,0 1,0 0,0 0,-1 0,1 0,-1 1,1 0,-9 1,-24 3,-63 15,-110 36,3 9,-289 131,410-155,1 4,-94 64,141-80,1 1,2 1,0 2,3 2,1 1,-38 52,66-77,12-10,28-20,96-63,474-281,-317 211,126-73,-408 222,-3 2,-1 0,1 0,-1 0,1 0,0 1,7-3,-10 4,0 0,0 0,0 0,0 0,0 0,0 1,0-1,0 0,-1 0,1 1,0-1,0 0,0 1,0-1,0 1,-1-1,1 1,0 0,-1-1,1 1,0 0,-1-1,1 1,-1 0,1 0,-1-1,1 1,-1 0,1 0,-1 0,0 0,0 0,1 0,-1-1,0 1,0 0,0 2,1 11,0 0,-1 0,0 1,-5 24,-128 563,118-545,-171 551,155-510,31-97,-1 0,1 1,-1-1,1 0,0 0,-1 0,1 1,0-1,0 0,0 0,0 0,0 1,0-1,0 0,1 0,-1 1,0-1,1 0,-1 0,1 0,-1 0,1 0,-1 0,1 0,0 0,0 0,-1 0,1 0,1 1,1-1,0-1,0 0,0 0,-1 0,1 0,0 0,0 0,0-1,-1 1,1-1,0 0,-1 0,1 0,0 0,-1 0,3-2,25-13,-1-1,28-22,185-148,137-116,-224 179,786-645,-32-42,-726 625,-168 173,-14 15,-5 8,-79 125,-113 168,-517 736,-72-22,645-863,122-133,18-21,0 0,0 0,0 0,0 0,0 0,0 0,0 0,1 0,-1 0,0 0,0 0,0 0,0 0,0 0,0 0,1 0,-1 0,0 0,0 0,0 0,0 0,0 0,0 0,0 0,0 0,1 0,-1 0,0 0,0 1,0-1,0 0,0 0,0 0,0 0,0 0,0 0,0 0,0 1,0-1,0 0,0 0,0 0,0 0,0 0,0 0,0 0,0 1,0-1,0 0,0 0,0 0,0 0,0 0,0 0,0 0,0 1,0-1,0 0,0 0,0 0,0 0,-1 0,1 0,0 0,0 0,0 0,0 0,0 1,40-19,583-339,-527 288,126-116,-162 132,322-279,-371 325,-12 13,-15 19,14-23,-53 77,-72 112,110-162,2 1,0 0,2 1,-15 55,28-85,0 0,-1 0,1 0,0 1,0-1,0 0,-1 0,1 0,1 0,-1 0,0 0,0 0,0 0,0 1,1 0,0-1,-1-1,0 0,1 0,-1 1,1-1,-1 0,1 0,-1 1,0-1,1 0,-1 0,1 0,-1 0,1 0,-1 0,1 0,-1 0,1 0,-1 0,1 0,-1 0,1 0,-1 0,1 0,-1-1,0 1,1 0,13-6,-2-1,21-13,-26 16,194-129,1591-1034,-1649 1078,-127 80,-1 0,2 1,18-7,-34 15,0 0,-1-1,1 1,0 0,-1 0,1 0,0 0,0-1,-1 1,1 0,0 0,-1 1,1-1,0 0,0 0,-1 0,1 0,0 1,-1-1,1 0,0 0,0 2,0-2,-1 1,0 0,1 0,-1 0,0 0,0 0,0 0,0 0,0 0,0-1,0 1,0 0,0 0,0 0,0 0,-1 0,1 0,0 0,-1 1,-7 17,-1 0,-1-1,-13 20,-358 491,-44-21,294-370,97-105,29-24,11-8,12-9,0-1,-1 0,-1-1,0-1,0 0,16-17,0 2,150-125,-103 82,1103-925,-1040 883,-132 104,-1 0,1 1,15-8,-25 14,0 1,0-1,0 0,-1 0,1 0,0 1,0-1,0 0,0 0,0 1,-1-1,1 0,0 0,0 1,0-1,0 0,0 1,0-1,0 0,0 0,0 1,0-1,0 0,0 0,0 1,0-1,0 0,1 0,-1 1,0-1,0 0,0 0,0 1,0-1,1 0,-1 0,0 1,0-1,0 0,1 0,-1 0,0 0,0 1,1-1,-1 0,0 0,0 0,1 0,-1 0,0 0,0 0,1 0,-1 0,0 0,0 0,1 0,-1 0,0 0,1 0,-1 0,0 0,0 0,1 0,-1 0,1 0,-19 29,-36 47,48-67,-181 238,-381 481,-27-13,493-604,99-106,12-11,193-165,219-159,512-306,-888 612,-42 26,-9 6,-68 60,72-67,-699 598,661-564,34-25,18-12,40-22,100-55,946-607,-896 546,-168 120,-32 22,-7 5,-51 48,-188 163,-120 111,325-290,38-38,1-1,-1 1,0-1,0 1,1-1,-1 1,1 0,-1-1,0 1,1 0,-1-1,1 1,0 0,-1 0,1 0,0 0,-1-1,1 1,0 0,0 0,0 0,-1 0,1 1,2-1,0-1,-1 0,1 0,0 0,-1 0,1 0,-1 0,1 0,0 0,-1-1,1 1,-1-1,1 1,1-2,27-10,0-1,-2-2,45-29,-58 35,857-603,-694 477,-172 130,23-14,-29 19,0 0,0 0,1 0,-1 0,0 0,0 0,0 0,0 0,0 0,1 0,-1 0,0 0,0 0,0 0,0 0,0 0,1 0,-1 0,0 0,0 0,0 0,0 0,0 0,1 0,-1 0,0 1,0-1,0 0,0 0,0 0,0 0,1 0,-1 0,0 0,0 1,0-1,0 0,0 0,0 0,0 0,0 0,0 1,0-1,0 0,0 0,0 0,0 0,0 0,0 1,0-1,0 0,0 0,0 0,0 1,-9 22,-174 278,90-157,24-32,-252 388,313-489,5-7,0-1,0 1,0 0,0 0,1 0,0 0,0 1,0-1,0 0,-1 9,10-12,11-9,196-133,-191 124,1036-799,-1014 780,99-75,-121 96,0 0,1 2,0 0,34-11,-38 19,0 1,0 1,1 1,-1 0,1 2,0 0,-1 1,22 5,-28-5,-13-1,0 0,1 0,-1 0,0 0,1 0,-1 0,0 1,1-1,-1 0,0 1,1-1,-1 1,0-1,0 1,1 0,-1-1,0 1,0 0,0 0,0 0,0 0,0 0,0 0,0 0,0 2,-1 0,0 1,0 0,0-1,-1 1,1 0,-1-1,0 1,0-1,-1 1,1-1,-1 0,1 0,-4 5,-17 30,-41 54,-230 263,-30-9,271-291,-209 213,230-233,31-35,0 0,0 0,-1 0,1 0,0 1,0-1,0 0,0 0,0 0,0 0,0 0,0 0,0 0,-1 0,1 0,0 0,0 1,0-1,0 0,0 0,0 0,0 0,0 0,0 0,0 0,0 1,0-1,0 0,0 0,0 0,0 0,0 0,0 0,0 1,0-1,0 0,0 0,0 0,0 0,0 0,0 0,0 0,1 1,-1-1,0 0,0 0,0 0,0 0,0 0,0 0,0 0,0 0,0 0,1 0,-1 0,0 0,0 0,0 0,0 1,0-1,0 0,0 0,1 0,20-8,105-58,354-230,-1-30,155-101,-600 406,-7 2,0 2,0 1,2 2,0 0,46-14,-62 26,0 0,0 1,0 1,0 0,0 1,0 0,0 1,0 0,0 1,23 9,-33-10,0-1,0 1,0-1,0 1,-1 0,1 0,0 0,-1 1,0-1,1 1,-1-1,0 1,-1 0,1 0,0 0,-1 0,1 0,-1 0,0 0,0 0,1 4,0 6,0-1,-1 1,-1 0,0 13,-3 11,-1 0,-2 0,-1-1,-2 0,-2 0,-1-1,-1 0,-3-1,0-1,-2 0,-2-2,0 0,-3-1,-28 31,43-52,27-24,1-1,154-129,210-166,-264 223,174-98,-261 168,0 2,53-19,-69 30,0 1,0 0,0 1,1 1,-1 1,1 0,25 3,-37-1,1-1,0 1,0 0,0 0,0 1,9 3,-13-4,-1 1,0-1,0 0,0 1,0-1,0 1,0 0,0 0,0 0,-1 0,1 0,-1 0,0 0,1 0,-1 0,0 1,0-1,0 0,0 5,2 10,-2 0,0 0,-1 1,-1-1,0 0,-1 0,-7 25,-67 242,39-157,34-116,-2 1,1 0,-9 13,13-25,0 0,0 0,0 0,0 0,0 0,0 0,0 1,-1-1,1 0,0 0,0 0,0 0,0 0,0 0,0 1,0-1,0 0,0 0,0 0,0 0,0 0,0 1,0-1,0 0,0 0,0 0,0 0,0 0,0 1,0-1,0 0,0 0,0 0,0 0,0 0,0 0,0 1,0-1,1 0,-1 0,0 0,0 0,0 0,0 0,0 0,0 0,0 1,1-1,-1 0,0 0,0 0,0 0,12-3,23-15,-24 12,84-40,106-37,-159 69,0 1,1 3,0 1,1 3,61-3,-100 9,-1 0,0-1,1 2,-1-1,1 1,-1-1,0 1,1 0,-1 1,0-1,0 1,6 2,-9-3,0 0,-1 0,1 0,0 0,0 0,0 0,-1 0,1 0,-1 1,1-1,-1 0,1 0,-1 0,1 1,-1-1,0 0,0 0,0 3,0 0,0 0,-1 0,0 1,0-1,0 0,0 0,-1 0,-1 4,-8 12,0 0,-2-1,-23 30,-67 71,-123 110,-141 99,233-218,-68 62,220-180,0-2,23-14,531-311,-373 228,217-79,-386 173,0 3,1 0,0 2,0 1,0 2,1 1,0 1,-1 2,1 1,34 6,-63-7,0 0,0 1,0-1,0 1,0-1,-1 1,1 0,0 0,-1 0,1 0,0 1,-1-1,1 1,-1-1,0 1,0 0,0 0,0 0,4 4,-5-2,-1-1,1 0,-1 1,0-1,0 0,0 1,0-1,0 1,-1-1,1 0,-1 1,0-1,0 0,-1 0,1 1,0-1,-1 0,0-1,-2 4,-26 41,-3-1,-1-2,-59 58,-385 360,358-351,115-106,-23 23,25-23,19-12,238-157,72-42,-242 158,2 5,92-34,-149 66,1 2,-1 1,1 2,1 1,-1 1,1 1,-1 2,40 3,-66-2,0 0,0 1,-1-1,1 1,0 0,0 0,0 0,-1 0,7 4,-10-5,1 1,-1-1,1 0,-1 1,0-1,1 1,-1-1,0 1,0-1,1 1,-1-1,0 1,0 0,0-1,1 1,-1-1,0 1,0-1,0 1,0 0,0-1,0 1,0-1,0 1,-1 0,1 0,-1 2,-1 0,1 0,-1-1,1 1,-1 0,0-1,0 0,-4 4,-25 23,-1-2,-1-1,-56 33,-120 56,195-108,-13 7,-118 57,124-62,0-1,-1-1,0-1,-40 5,62-11,0 0,0 0,0 0,0 0,0 0,0 0,0 0,0 0,0 0,0 0,0 0,0 0,0-1,0 1,0 0,0 0,0 0,0 0,0 0,0 0,0 0,0 0,0 0,0 0,0 0,0 0,0 0,0 0,0 0,0 0,0 0,0 0,0 0,0 0,0-1,0 1,-1 0,1 0,0 0,0 0,0 0,0 0,0 0,0 0,0 0,0 0,0 0,0 0,0 0,9-5,16-8,-23 12,25-12,91-50,-164 80,9-5,-147 55,-339 78,-77-67,-17-45,409-20,-206 40,-196 68,175-32,95-40,100-18,-718 134,849-147,-181 5,272-26,18 3,0 0,-1 0,1-1,0 1,0 0,0 0,0 0,0-1,0 1,0 0,0 0,0 0,0-1,0 1,0 0,0 0,0 0,0-1,0 1,0 0,0 0,0 0,1-1,-1 1,0 0,0 0,0 0,0 0,0-1,0 1,1 0,-1 0,0 0,0 0,0 0,0 0,1-1,-1 1,0 0,0 0,0 0,1 0,43-23,-26 14,666-286,21 32,-315 130,539-144,-705 212,-152 45,1 4,1 2,109-5,-491 50,-12 28,-311 76,344-72,-748 204,623-155,-462 62,711-158,-172-6,72-5,11 8,-636 13,889-29,15-5,49-15,161-40,1644-474,-1789 513,1132-309,-1037 296,1 8,216-6,-582 36,-6 3,-116 14,-794 106,489-11,13 31,437-103,-489 134,65-16,-4-29,426-100,-253 40,225-44,195-26,-25 2,16-3,16-5,121-51,173-73,1379-659,-1285 594,-61 30,-68 39,67-12,-218 108,-850 234,13 61,-363 203,449-169,-2-31,585-248,-155 64,173-67,0 2,2 1,-50 38,35-22,40-27,28-15,18-13,-1-2,62-49,-59 41,161-127,70-78,-12-12,332-405,-515 560,268-303,-307 356,-35 38,0-1,-1 0,1 1,0-1,-1 0,1 1,-1-1,1 0,-1 0,0 1,1-1,-1 0,0 0,1 0,-1 0,0 0,0 1,0-3,0 3,0 0,-1 0,1-1,0 1,-1 0,1 0,0 0,-1-1,1 1,-1 0,1 0,0 0,-1 0,1 0,-1 0,1 0,-1 0,1 0,0 0,-1 0,1 0,-1 0,1 0,0 0,-1 1,-35 11,-125 73,-2 14,-1517 1023,1374-903,257-191,49-28,0 0,0 0,0 0,1 0,-1 0,0 0,0 0,0 0,0 1,0-1,0 0,0 0,0 0,1 0,-1 0,0 0,0 0,0 0,0 0,0 0,0 1,0-1,0 0,0 0,0 0,0 0,0 0,0 0,0 0,0 1,0-1,0 0,0 0,0 0,0 0,0 0,0 0,0 1,0-1,31-21,9-17,36-43,137-173,1124-1283,-1287 1484,110-124,-157 174,0 0,-1 0,1 0,-1 0,0-1,0 1,0-1,2-5,-5 8,1 1,0 0,0 0,0 0,0-1,0 1,0 0,-1 0,1 0,0 0,0-1,0 1,0 0,-1 0,1 0,0 0,0 0,0 0,-1 0,1 0,0 0,0 0,-1-1,1 1,0 0,0 0,0 0,-1 0,1 0,0 1,0-1,-1 0,1 0,0 0,0 0,0 0,-1 0,1 0,0 0,0 0,-1 1,-24 10,-32 26,-79 64,110-81,-697 621,108-86,-153 31,755-576,7-5,0 0,0-1,0 0,0 0,-1 0,0-1,1 0,-1 0,-1-1,-8 3,71-31,0-1,-2-2,72-52,74-82,-46 16,168-210,106-194,-394 508,78-105,274-351,-351 453,-34 45,0 1,0 0,1 0,-1-1,0 1,0 0,1 0,-1-1,0 1,0 0,0 0,0-1,1 1,-1 0,0-1,0 1,0 0,0-1,0 1,0 0,0-1,0 1,0 0,0-1,0 1,0 0,0-1,0 1,0 0,0-1,-1 1,1 0,0-1,0 1,0 0,0 0,-1-1,1 1,0 0,0 0,0-1,-1 1,1 0,0 0,-1 0,1-1,0 1,0 0,-1 0,1 0,0 0,-1 0,1 0,0 0,-1 0,1 0,0 0,-1 0,1 0,-1 0,-4 1,1 0,-1 1,1 0,-1 0,1 0,0 0,-1 1,-3 3,-45 34,2 2,-65 71,101-99,-182 186,-934 862,809-799,321-263,-3 4,6-6,39-32,661-668,-432 420,-249 262,-16 15,0 1,0-1,0 0,0 0,-1 0,0 0,0-1,0 0,-1 0,5-11,-8 17,0 0,0-1,0 1,0-1,0 1,0 0,0-1,0 1,0-1,0 1,-1 0,1-1,0 1,0 0,0-1,0 1,-1 0,1-1,0 1,0 0,-1 0,1-1,0 1,-1 0,1 0,0-1,0 1,-1 0,1 0,-1 0,1 0,0 0,-1-1,1 1,0 0,-1 0,1 0,-1 0,1 0,0 0,-1 0,1 0,0 0,-1 0,1 1,-1-1,1 0,0 0,-1 0,-10 3,-1 0,1 1,1 0,-1 1,0 0,1 1,-17 12,-1 0,-379 254,9 26,112-81,145-113,-421 325,483-361,69-61,27-24,98-91,197-240,-300 333,26-32,44-67,-79 109,1-1,-1-1,0 1,-1-1,1 1,1-10,-4 15,1 0,-1 0,0 1,0-1,0 0,0 0,0 0,0 1,0-1,0 0,0 0,0 0,0 1,-1-1,1 0,0 0,0 1,-1-1,1 0,-1 0,1 1,0-1,-1 0,0 1,1-1,-1 1,1-1,-1 1,0-1,1 1,-1-1,0 1,1 0,-1-1,0 1,0 0,1-1,-1 1,0 0,0 0,1 0,-1 0,0 0,0 0,0 0,1 0,-1 0,-1 1,-6 0,0 1,0 0,0 0,-8 4,12-4,-69 29,1 4,-71 46,-129 99,151-97,5 5,-112 110,198-171,37-40,20-20,231-223,160-171,-205 184,198-298,-397 521,12-17,-2 0,-2-2,31-70,-48 82,-4 27,-1-1,0 1,0 0,0-1,0 1,-1-1,1 1,0 0,0-1,0 1,0-1,0 1,0 0,-1-1,1 1,0 0,0-1,-1 1,1 0,0-1,0 1,-1 0,1 0,0-1,-1 1,1 0,0 0,-1 0,1-1,-1 1,-2 0,1 1,-1-1,1 1,-1 0,1 0,0 0,-1 0,1 0,0 0,-1 1,1-1,0 1,0 0,-3 3,-66 62,-120 149,19-18,170-197,7-10,19-25,290-331,-236 276,93-86,-79 84,-129 153,-782 1013,784-1039,27-29,0 1,0 0,1 1,0 0,-8 14,15-23,-1 0,1 0,0 0,0 0,0 0,0 1,0-1,0 0,0 0,0 0,0 0,0 0,0 1,0-1,0 0,0 0,0 0,0 0,0 0,0 1,0-1,0 0,0 0,0 0,0 0,0 0,0 1,0-1,0 0,0 0,1 0,-1 0,0 0,0 0,0 1,0-1,0 0,0 0,0 0,1 0,-1 0,0 0,0 0,0 0,0 0,0 0,1 0,-1 0,0 0,16-3,2-4,-1-1,-1 0,0-1,18-14,69-56,-102 78,576-484,-417 349,-48 37,92-72,-201 169,0 0,0 0,0 0,0 0,0 0,1 1,-1-1,5 0,-8 2,0 0,1 0,-1 0,0 0,1 0,-1 0,0 0,0 0,1 0,-1 0,0 0,0 0,0 1,1-1,-1 0,0 0,0 0,1 0,-1 0,0 1,0-1,0 0,0 0,1 0,-1 1,0-1,0 0,0 0,0 1,0-1,0 0,0 0,1 1,-1-1,0 0,0 0,0 1,-5 22,-14 16,-1-1,-31 46,23-38,-489 808,340-559,71-124,103-166,-12 26,14-31,1 0,0 1,0-1,0 0,0 1,0-1,0 1,0-1,0 0,0 1,0-1,0 1,0-1,0 0,0 1,1-1,-1 1,0-1,0 0,0 1,0-1,1 0,-1 1,0-1,0 0,1 1,0-1,0 1,0-1,0 0,0 0,0 0,0 1,0-1,0 0,0 0,0-1,0 1,0 0,1 0,-1 0,1-1,17-7,0 0,0-1,24-17,192-127,896-629,-922 634,151-115,-309 221,-32 25,41-26,-49 39,-10 12,-12 17,-20 27,-1-2,-3-1,-43 47,-132 125,190-201,-220 211,199-190,41-40,-1-1,1 0,-1 1,1-1,-1 0,1 1,0-1,-1 1,1-1,0 0,-1 1,1-1,0 1,0-1,-1 1,1-1,0 1,0-1,0 1,0 0,0-1,0 1,0-1,0 1,0 0,14-3,40-27,70-49,154-128,98-123,137-182,-479 467,-33 37,-8 11,-16 18,-137 190,57-70,32-53,-65 91,217-270,26-43,69-78,-155 195,-21 16,0 0,0 0,0 0,0 0,1 0,-1 0,0 0,0 0,0 0,1 0,-1 0,0 0,0 0,0 0,0 0,1 0,-1 0,0 0,0 1,0-1,0 0,0 0,0 0,1 0,-1 0,0 1,0-1,0 0,0 0,0 0,0 0,0 1,0-1,0 0,0 0,0 0,0 0,0 1,0-1,0 0,0 0,0 0,0 1,0-1,0 0,0 0,0 0,0 0,0 1,0-1,0 0,0 0,0 0,-1 1,-16 47,-24 32,-3-1,-72 97,87-133,-342 438,334-432,37-49,0 1,0-1,0 0,-1 0,1 0,0 0,0 0,0 1,0-1,0 0,0 0,0 0,0 0,0 0,0 1,0-1,0 0,0 0,0 0,0 0,0 1,0-1,0 0,0 0,0 0,0 0,0 1,0-1,0 0,0 0,0 0,0 0,0 0,0 1,0-1,1 0,-1 0,0 0,0 0,0 0,0 0,0 1,0-1,1 0,-1 0,0 0,0 0,0 0,0 0,0 0,1 0,-1 0,0 0,0 0,19-6,23-17,-1-2,-1-1,66-58,-83 65,213-181,166-154,241-208,-390 363,-202 169,-51 31,0-1,0 0,0 0,0 1,0-1,-1 0,1 0,0 0,0 1,0-1,0 0,0 0,0 1,0-1,0 0,0 0,0 1,0-1,0 0,0 1,0-1,0 0,0 0,0 0,1 1,-1-1,0 0,0 0,0 1,0-1,0 0,1 0,-1 0,0 1,0-1,0 0,1 0,-1 0,0 0,0 0,0 1,1-1,-1 0,0 0,0 0,1 0,-1 0,0 0,0 0,1 0,-1 0,0 0,0 0,1 0,-1 0,0 0,0 0,1 0,-1 0,0 0,1-1,-13 21,-1 0,-29 32,24-30,-129 142,62-71,51-51,26-27,8-15,0 0,0 0,0 1,0-1,0 0,0 0,0 0,0 0,1 0,-1 1,0-1,0 0,0 0,0 0,0 0,0 0,0 0,1 0,-1 1,0-1,0 0,0 0,0 0,0 0,1 0,-1 0,0 0,0 0,0 0,0 0,0 0,1 0,-1 0,0 0,0 0,0 0,0 0,1 0,-1 0,0 0,0 0,0 0,0 0,0 0,1 0,-1-1,0 1,35-19,291-227,-249 185,-47 38,-1 1,-1-1,27-28,-418 424,263-279,-50 51,139-131,11-14,0 0,0 0,0 1,0-1,0 0,0 0,0 0,0 0,0 0,0 0,0 0,0 0,0 0,0 1,0-1,0 0,0 0,0 0,0 0,0 0,0 0,0 0,0 0,0 1,0-1,0 0,0 0,0 0,0 0,0 0,0 0,0 0,0 0,0 0,0 1,0-1,1 0,-1 0,0 0,0 0,0 0,0 0,0 0,0 0,0 0,0 0,0 0,1 0,-1 0,0 0,0 0,0 0,0 0,0 0,0 0,0 0,0 0,1 0,-1 0,0 0,0 0,36-16,214-149,0-26,-45 33,-153 122,-35 27,-17 9,0 0,1 0,-1 0,0 0,0 0,0 0,0 0,0 0,0 0,0 0,1 0,-1 0,0 0,0 0,0 0,0 0,0 0,0 0,1 0,-1 1,0-1,0 0,0 0,0 0,0 0,0 0,0 0,0 0,1 0,-1 0,0 0,0 1,0-1,0 0,0 0,0 0,0 0,0 0,0 0,0 0,0 1,0-1,0 0,0 0,0 0,0 0,0 0,0 0,0 1,0-1,0 0,0 0,0 0,-13 24,11-20,-31 46,19-31,1 2,0 0,2 0,-17 42,28-62,-1 0,1 0,-1 0,1 1,0-1,-1 0,1 0,0 1,0-1,0 0,0 0,0 1,0-1,0 0,1 0,-1 0,0 1,1-1,-1 0,1 0,-1 0,1 0,-1 0,1 0,0 1,0-2,-1 1,1 0,1 1,0-1,0 0,0-1,0 0,0 1,0-1,-1 0,1 0,0 0,0 0,0 0,0 0,0 0,0-1,0 1,0-1,-1 0,1 1,0-1,3-2,14-9,1 0,-2-1,0-1,30-31,27-21,-74 64,1 1,0 0,0-1,-1 1,1 0,0 0,0 0,0 0,0 0,0 0,1 1,-1-1,0 1,0-1,0 1,1 0,-1 0,0 0,4 0,-6 1,1-1,0 1,-1-1,1 0,-1 1,1-1,-1 1,1-1,-1 1,1-1,-1 1,0 0,1-1,-1 1,0 0,1-1,-1 1,0 0,0-1,0 1,0 0,1 0,-6 29,-16 23,-1-1,-58 94,7-16,72-129,0 1,0-1,0 1,0 0,0 0,0-1,1 1,-1 0,1 0,-1 0,1 0,0 0,0 0,0 0,0 0,0-1,0 1,0 0,1 0,0 3,0-4,-1-1,1 1,-1-1,1 1,-1-1,1 0,0 1,-1-1,1 0,0 1,-1-1,1 0,0 0,0 0,-1 0,1 0,0 0,-1 0,1 0,1 0,27-8,12-14,-1-2,-1-1,-2-2,42-38,27-19,-71 64,-35 19,0 1,1 0,-1 0,1 0,-1 0,0 0,1 0,-1 0,1 0,-1 0,1 0,-1 0,0 0,1 0,-1 0,1 0,-1 0,0 1,1-1,-1 0,0 0,1 0,-1 1,1-1,-1 0,0 0,0 1,1-1,-1 0,0 1,0-1,1 0,-1 1,0-1,0 1,0-1,1 0,-1 1,0-1,0 1,0-1,0 0,0 1,0-1,0 1,0-1,0 0,0 1,0-1,0 1,0-1,0 0,-1 1,1-1,0 1,0 0,-9 26,9-26,-12 24,-1 0,-2-1,0-1,-20 24,12-16,-22 37,39-52,6-16,-1 0,1 0,0 1,0-1,0 0,0 0,0 1,0-1,0 0,0 0,0 1,1-1,-1 0,0 0,0 0,0 1,0-1,0 0,0 0,0 0,0 1,1-1,-1 0,0 0,0 0,0 1,0-1,1 0,-1 0,0 0,0 0,0 0,1 0,-1 1,4-2,-1 1,0-1,0 1,0-1,0 0,0 0,0 0,0 0,0-1,4-2,90-53,113-85,-108 69,270-191,-351 249,-16 10,0 1,0 0,0 0,1 1,-1 0,1 0,0 0,0 0,0 1,7-1,-12 7,-10 11,-192 245,71-95,-72 95,197-253,3-5,0 0,0 0,0 1,0-1,0 1,1-1,0 1,-1 0,-1 5,4-8,-1 0,0 0,1 1,-1-1,0 0,1 0,-1 0,0 1,1-1,-1 0,0 0,1 0,-1 0,1 0,-1 0,0 0,1 0,-1 0,0 0,1 0,-1 0,1 0,-1 0,0 0,1 0,-1 0,0 0,1 0,-1-1,0 1,1-1,36-15,120-73,553-398,-393 245,-198 149,-59 49,-35 32,-20 16,-9 11,-6 5,-1 1,-1-1,-24 31,-54 56,35-43,-123 158,160-197,18-25,0 0,0 0,0 0,0 0,0 0,0 0,0 0,0 0,0 0,0 0,0 1,-1-1,1 0,0 0,0 0,0 0,0 0,0 0,0 0,0 0,0 1,0-1,0 0,0 0,0 0,0 0,0 0,0 0,0 0,0 0,1 1,-1-1,0 0,0 0,0 0,0 0,0 0,0 0,0 0,0 0,0 0,0 0,0 1,0-1,0 0,1 0,-1 0,0 0,0 0,0 0,0 0,0 0,0 0,0 0,0 0,1 0,-1 0,0 0,11-3,16-9,-23 10,73-32,-76 34,-1-1,1 1,0 0,-1-1,1 1,0 0,-1 0,1-1,0 1,0 0,-1 0,1 0,0 0,-1 0,1 0,0 0,0 0,-1 0,1 0,0 0,0 1,-1-1,1 0,0 0,-1 1,1-1,0 0,-1 1,1-1,-1 1,1-1,-1 1,2 0,-2 2,0-1,0 0,0 0,-1 0,1 0,0 0,-1 0,1 0,-1 0,0 0,0 0,-2 3,-17 30,-1-1,-2-1,-41 47,19-26,-130 165,173-216,-17 25,19-28,0 0,0 0,0 0,0 0,0 0,0 0,0 0,0 0,0 1,0-1,0 0,0 0,0 0,0 0,-1 0,1 0,0 0,0 1,1-1,-1 0,0 0,0 0,0 0,0 0,0 0,0 0,0 1,0-1,0 0,0 0,0 0,0 0,0 0,0 0,0 0,0 0,1 1,-1-1,0 0,0 0,0 0,0 0,0 0,0 0,0 0,0 0,1 0,-1 0,0 0,0 0,0 0,0 0,0 0,0 0,1 0,-1 0,0 0,0 0,0 0,0 0,0 0,0 0,1 0,20-11,345-262,-267 194,-79 63,-16 12,0 0,0 0,1 1,-1-1,1 1,0 0,0 1,0-1,0 1,0 0,9-3,-13 5,-1 0,0 0,0 1,0-1,1 0,-1 0,0 0,0 0,1 0,-1 0,0 0,0 0,1 0,-1 0,0 1,0-1,0 0,1 0,-1 0,0 0,0 1,0-1,0 0,0 0,1 1,-1-1,0 0,0 0,0 0,0 1,0-1,0 0,0 0,0 1,0-1,0 0,0 0,0 1,0-1,0 0,0 0,0 1,0-1,0 0,0 0,0 1,0-1,0 0,-1 0,1 0,0 1,-3 5,1 0,-2 0,1 0,0 0,-1-1,0 1,-8 7,8-9,0 0,1 1,-1-1,1 1,0 0,0 0,0 0,1 0,0 0,-2 7,4-12,0 0,0 1,0-1,0 0,0 1,0-1,1 0,-1 1,0-1,0 0,0 0,0 1,1-1,-1 0,0 1,0-1,0 0,1 0,-1 0,0 1,1-1,-1 0,0 0,0 0,1 0,-1 0,0 1,1-1,-1 0,0 0,1 0,-1 0,0 0,1 0,-1 0,0 0,1 0,-1 0,0 0,1 0,-1-1,0 1,1 0,-1 0,0 0,1 0,-1 0,0-1,0 1,1 0,-1 0,0-1,23-10,42-30,89-75,-43 29,-105 83,-2 1,1-1,0 1,1-1,-1 1,6-2,-10 5,-1 0,0 0,1-1,-1 1,0 0,1 0,-1 0,0 0,1 0,-1 0,0 0,1 0,-1 0,0 0,1 0,-1 0,0 0,1 0,-1 1,0-1,1 0,-1 0,0 0,1 0,-1 1,0-1,0 0,1 0,-1 1,0-1,0 0,1 0,-1 1,0-1,0 0,1 1,-1 1,0 0,0 0,0 1,0-1,0 0,-1 0,1 0,-1 0,1 0,-1 0,0 2,-24 56,-2-1,-44 69,39-70,-402 673,330-584,103-146,0 0,0 0,0 1,0-1,0 0,0 1,0-1,1 0,-1 1,0-1,1 1,-1-1,1 1,-1 0,1-1,0 2,5-5,-1-1,1-1,-1 1,1-1,-1 0,6-8,113-120,102-110,139-126,815-634,-1036 903,-130 90,-1 1,2 1,18-8,-32 15,0 0,1 0,-1 0,0 0,0 0,0-1,0 1,1 0,-1 0,0 0,0 0,0 0,1 0,-1 0,0 0,0 0,0 0,1 0,-1 0,0 0,0 0,0 0,1 0,-1 0,0 0,0 0,0 0,1 0,-1 0,0 1,0-1,0 0,0 0,1 0,-1 0,0 0,0 0,0 1,0-1,0 0,0 0,1 0,-1 0,0 1,0-1,0 0,0 0,0 0,0 1,0-1,0 0,0 0,0 1,-11 20,-64 83,-94 98,73-90,-14 18,-237 274,328-381,22-23,13-12,124-109,109-86,-247 206,-3 3,-11 12,-389 497,123-149,230-297,45-56,11-11,89-82,-48 40,866-742,-846 730,-56 48,-15 15,-141 156,52-64,-225 268,303-346,20-20,15-12,89-59,134-110,58-40,-299 218,0-1,0 1,0 0,1 0,-1 0,5-1,-9 3,1 0,-1 0,0 0,0 0,0 0,1 0,-1 0,0 0,0 0,0 0,1 0,-1 0,0 0,0 0,0 0,1 0,-1 0,0 0,0 0,0 0,0 0,1 1,-1-1,0 0,0 0,0 0,0 0,0 0,1 1,-1-1,0 0,0 0,0 0,0 0,0 1,0-1,0 0,0 0,0 0,0 1,0-1,0 0,0 1,-7 18,-20 21,-1-1,-2-1,-45 45,26-30,-38 42,86-93,-18 25,19-27,-1 1,1-1,0 0,0 1,0-1,0 1,-1-1,1 1,0-1,0 0,0 1,0-1,0 1,0-1,0 1,0-1,0 0,0 1,0-1,1 1,-1-1,0 1,0-1,0 0,1 1,0 0,-1-1,1 0,0 1,0-1,0 0,0 0,0 0,0 1,0-1,-1 0,1 0,0 0,0-1,0 1,0 0,0 0,0 0,1-1,36-13,0-2,-1-1,61-38,178-134,-13-22,-191 155,-70 55,-1-1,1 1,0 0,0-1,0 1,0 0,0 0,0 0,0 0,0 1,0-1,0 1,0-1,0 1,1 0,-1-1,3 2,-4-1,0 1,0-1,-1 1,1 0,0-1,-1 1,1 0,-1 0,1-1,-1 1,1 0,-1 0,0 0,1 0,-1 0,0-1,0 1,1 0,-1 0,0 0,0 0,0 0,0 0,0 0,-1 0,1 2,-3 11,0 1,-1-1,-9 21,12-32,-11 30,2-9,1 0,-6 28,15-52,0 1,-1-1,1 1,0-1,0 1,0-1,-1 1,1 0,0-1,0 1,0-1,0 1,0-1,0 1,0 0,0-1,0 1,0-1,0 1,0-1,1 1,-1 0,0-1,0 1,1-1,-1 1,0-1,1 1,-1-1,0 0,1 1,-1-1,1 1,-1-1,1 1,1-2,0 1,0-1,0 0,0 1,0-1,-1 0,1 0,0 0,-1-1,1 1,2-2,29-27,56-65,-61 63,1 1,47-39,-62 63,-14 7,0 0,1 0,-1 0,0 0,0 0,0 0,0 0,1 0,-1 0,0 0,0 0,0 0,0 1,0-1,1 0,-1 0,0 0,0 0,0 0,0 0,0 0,0 1,0-1,1 0,-1 0,0 0,0 0,0 1,0-1,0 0,0 0,0 0,0 0,0 1,0-1,0 0,0 0,0 0,0 0,0 1,0-1,0 0,-10 30,-28 50,-94 148,99-176,-108 171,123-185,19-33,12-9,41-28,-1-2,72-62,-43 31,10-6,115-83,-205 153,-1-1,1 1,-1 0,1 0,0 0,-1 0,1 0,0 0,0 0,0 0,-1 1,1-1,0 1,4-1,-6 3,-1 0,1 0,-1 0,0 0,1 0,-1-1,0 1,0 0,0 0,0-1,0 1,-1-1,-1 3,-140 182,-28 39,169-222,0-1,0 0,1 1,-1-1,1 1,0 0,-1-1,1 1,0 4,1-6,0-1,0 0,0 0,0 1,0-1,0 0,0 1,0-1,0 0,1 0,-1 1,0-1,0 0,0 0,1 0,-1 1,0-1,0 0,0 0,1 0,-1 1,0-1,1 0,-1 0,0 0,0 0,1 0,-1 0,0 0,1 0,-1 0,0 0,0 0,1 0,-1 0,1 0,27-7,84-48,355-228,-9 4,-366 231,-65 39,-27 9,0 0,1 0,-1 0,1 0,-1 0,1 0,-1 0,1 0,-1 0,1 0,-1 0,1 0,-1 0,1 1,-1-1,0 0,1 0,-1 0,1 1,-1-1,0 0,1 1,-1-1,1 0,-1 1,1 1,-1 1,0-1,0 0,-1 0,1 1,0-1,-1 0,1 0,-1 0,0 0,1 0,-1 0,0 0,-1 0,-1 4,-24 37,-2-1,-56 63,35-45,-109 126,156-183,-15 23,18-26,0 1,0-1,0 0,0 1,0-1,0 0,0 1,0-1,0 0,0 1,0-1,0 0,0 1,0-1,0 0,0 1,0-1,0 0,1 0,-1 1,0-1,0 0,0 1,0-1,1 0,-1 0,0 0,0 1,1-1,-1 0,20 2,4-8,0 0,-1-2,0 0,0-2,-1 0,0-2,26-18,37-27,137-118,66-94,-263 245,333-326,-265 268,-92 82,-1-1,1 0,0 0,0 1,0-1,0 1,0-1,0 1,0-1,0 1,0-1,1 1,-1 0,0 0,1-1,-1 2,-1 0,0-1,0 1,1-1,-1 1,0-1,0 1,0 0,0-1,0 1,0-1,0 1,0 0,0-1,0 1,0 0,0-1,-1 1,1-1,0 1,0-1,-1 1,1-1,0 1,-1 0,-54 99,-54 77,-553 784,639-931,-55 79,77-108,-1 1,1 0,0-1,0 1,0 0,1 0,-1 0,0 0,1 0,-1 0,1 0,-1 3,2-5,-1 0,0 1,0-1,0 0,0 1,1-1,-1 0,0 1,0-1,1 0,-1 0,0 1,1-1,-1 0,0 0,1 0,-1 1,0-1,1 0,-1 0,0 0,1 0,-1 0,0 0,1 0,-1 0,1 0,-1 0,0 0,1 0,-1 0,0 0,1 0,-1 0,1 0,-1 0,8-2,-1-1,0 1,-1-1,1-1,7-3,15-13,40-34,-45 34,1 0,32-17,-41 32,-8 11,-7-3,-1 0,0 0,0 0,0 0,0 0,0 0,-1 1,0 3,-6 20,0 1,-2-2,-22 49,-52 78,31-60,47-83,-14 27,19-36,-1 1,0-1,1 1,-1-1,1 1,-1-1,1 1,0-1,0 1,0 0,0-1,0 1,0-1,0 1,0-1,1 1,-1-1,1 3,0-4,0 1,-1 0,1-1,0 0,0 1,0-1,-1 1,1-1,0 0,0 0,0 1,0-1,0 0,0 0,0 0,0 0,-1 0,1 0,0 0,0 0,0 0,0-1,0 1,0 0,0-1,1 0,16-7,-1 0,1-2,-2 0,29-22,-35 25,59-49,81-83,-96 86,-49 47,1 1,-1 0,0 1,1-1,0 1,0 0,1 0,9-3,-16 6,1 1,0 0,0 0,-1 0,1 0,0 0,0 0,0 0,-1 0,1 0,0 1,-1-1,1 0,0 0,0 1,-1-1,1 0,0 1,-1-1,1 0,0 1,-1-1,1 1,-1-1,1 1,-1 0,1-1,-1 1,0 0,1-1,0 2,0 2,0 0,0 0,0 1,0-1,0 0,-1 1,0-1,0 1,-1 5,-2 23,-1-1,-2 0,-13 42,-47 111,-261 542,-48-20,294-555,77-145,0 1,0 0,1-1,1 1,-1 0,2 1,-3 8,4-16,0-1,0 1,1-1,-1 1,0-1,0 0,0 1,0-1,0 1,0-1,1 1,-1-1,0 0,0 1,1-1,-1 0,0 1,0-1,1 0,-1 1,0-1,1 0,-1 0,1 1,-1-1,0 0,1 0,-1 0,1 1,-1-1,0 0,1 0,-1 0,1 0,-1 0,1 0,-1 0,1 0,-1 0,0 0,1 0,0-1,4 0,0-1,0 0,0 0,0-1,0 1,-1-1,5-4,128-107,85-86,792-701,-820 727,-183 163,-12 11,-18 17,12-11,-15 13,-208 191,229-210,0 1,-1 0,2 0,-1 0,0 0,0 0,0 0,0 0,0 0,1 0,-1 0,1 0,-1 0,1 1,-1-1,1 0,0 0,-1 1,1 1,2-3,-1 1,1-1,0 1,-1-1,1 0,0 1,-1-1,1 0,0 0,0 0,-1-1,1 1,0 0,-1 0,1-1,0 1,-1-1,1 0,2-1,59-21,109-56,-151 68,240-125,-185 93,94-71,-131 80,-35 26,-10 6,-6 5,0 1,0 0,0 1,1 0,0 1,-14 8,1 0,-377 234,388-239,9-5,0-1,0 0,0 0,-1 0,1-1,-1 1,-7 1,12-4,-1 0,1 0,0 0,-1-1,1 1,0 0,0 0,-1-1,1 1,0 0,0 0,0-1,-1 1,1 0,0-1,0 1,0 0,0-1,-1 1,1 0,0-1,0 1,0-1,0 1,0 0,0-1,0 1,0 0,0-1,0 1,0 0,1-1,-1 1,0 0,0-1,0 1,0 0,0-1,1 1,-1 0,0-1,0 1,1-1,24-47,105-155,564-868,-538 830,-124 186,-31 53,0 1,0-1,0 1,-1-1,1 0,0 1,-1-1,1 0,-1 1,0-1,0 0,0 0,0-3,0 5,-1-1,0 0,1 1,-1-1,0 0,0 1,0-1,1 1,-1-1,0 1,0 0,0-1,0 1,0 0,0 0,0-1,0 1,0 0,0 0,0 0,0 0,0 0,0 1,1-1,-1 0,0 0,0 1,-1-1,-27 7,1 1,0 2,1 0,0 2,-29 17,46-24,-163 89,-199 144,-143 146,337-239,135-111,42-34,1 0,0 1,0-1,-1 0,1 0,0 0,-1 0,1 1,-1-1,1 0,0 0,-1 0,1 0,0 0,-1 0,1 0,-1 0,1 0,0 0,-1 0,1 0,0 0,-1-1,1 1,0 0,-1 0,1 0,-1-1,1-15,9-13,17-35,408-856,-424 902,-7 13,0 1,0 0,-1-1,1 0,-1 1,0-1,-1 0,1 0,-1 0,0-1,0-8,-1 14,0-1,0 1,0-1,0 1,0-1,-1 1,1 0,0-1,0 1,0-1,-1 1,1 0,0-1,-1 1,1-1,0 1,-1 0,1-1,0 1,-1 0,1 0,-1-1,1 1,-1 0,1 0,-1 0,1 0,0 0,-1-1,1 1,-1 0,1 0,-1 0,1 0,-1 0,1 0,-1 0,1 1,-1-1,1 0,-1 0,1 0,-1 0,1 1,-1-1,-27 14,25-11,-55 35,2 2,-57 54,-95 109,192-185,17-16,4-4,29-25,-31 24,0 0,1 0,0 0,-1 0,1 0,7-2,-11 4,0 1,1 0,-1 0,0 0,0 0,0 0,1 0,-1 0,0 0,0 0,1 0,-1 0,0 0,0 0,0 0,1 0,-1 0,0 0,0 0,0 1,1-1,-1 0,0 0,0 0,0 0,0 0,1 0,-1 1,0-1,0 0,0 0,0 0,0 0,1 1,-1-1,0 0,0 0,0 0,0 1,0-1,0 0,0 0,0 0,0 1,0-1,0 0,0 0,0 1,0-1,0 0,-10 30,-136 231,93-176,-206 308,256-389,0-1,1 1,-1 0,1 0,0 0,0 0,-2 4,4-8,0 1,0-1,1 0,-1 0,0 0,0 1,0-1,0 0,0 0,0 0,0 1,0-1,1 0,-1 0,0 0,0 1,0-1,0 0,1 0,-1 0,0 0,0 0,0 0,1 1,-1-1,0 0,0 0,0 0,1 0,-1 0,0 0,0 0,1 0,-1 0,0 0,0 0,0 0,1 0,-1 0,0 0,0 0,1 0,-1 0,0-1,29-9,31-20,78-52,59-56,-72 50,-113 79,-3 3,0-1,0 1,1 0,0 1,12-4,-20 8,-1 1,1-1,-1 1,1-1,-1 1,1 0,-1 0,1 0,-1 0,1 0,0 0,-1 0,1 1,-1-1,1 1,-1-1,1 1,-1-1,0 1,1 0,-1 0,0-1,1 1,-1 0,0 0,0 0,0 1,0-1,0 0,0 0,0 0,0 1,0-1,-1 1,1-1,0 0,-1 1,0-1,1 1,-1 0,0-1,1 1,-1-1,0 3,2 11,-1 1,0-1,-2 1,-2 26,-18 74,17-94,-105 444,-36 201,142-647,-5 43,8-59,-1 0,2 1,-1-1,0 0,1 0,0 0,0 0,0 0,0 0,1 0,2 5,-3-7,1-1,-1 1,1 0,0-1,-1 0,1 1,0-1,0 0,0 0,0 0,0 0,0 0,0 0,0 0,0-1,1 1,-1-1,0 0,0 1,1-1,-1 0,0 0,0-1,1 1,-1 0,0-1,3 0,8-3,0 0,0-1,16-8,-21 9,18-9,-11 5,-1 2,21-8,-35 14,1 0,-1-1,1 1,0 0,-1 0,1-1,-1 1,1 0,0 0,-1 0,1 0,-1 0,1 0,0 0,-1 0,1 0,0 0,-1 0,1 0,-1 1,1-1,0 0,-1 0,1 1,-1-1,1 0,-1 1,1-1,-1 0,1 1,-1-1,1 1,-1-1,0 1,1-1,-1 1,0-1,1 1,-1-1,0 2,1 0,-1 1,0 0,-1 0,1 0,0 0,-1-1,0 1,-1 4,-9 23,0 0,-3-1,-24 40,-63 78,70-108,-2-3,-2 0,-43 34,76-69,0 0,0 0,1 1,-1-1,1 0,-1 1,1-1,-1 1,1-1,0 1,0 0,0 0,0-1,0 1,0 0,1 0,-1 0,0 2,1-4,1 0,-1 0,1 1,-1-1,1 0,-1 0,1 0,-1 0,1 0,-1 0,1 0,-1 0,1-1,-1 1,1 0,-1 0,1 0,-1 0,1-1,-1 1,1 0,-1-1,1 1,-1-1,30-21,35-42,-4-2,62-87,-74 91,-37 46,33-39,-2-2,64-115,-105 168,1 0,-1-1,-1 1,1-1,-1 1,2-10,-3 13,0 1,0 0,0-1,0 1,0-1,0 1,0-1,0 1,0 0,0-1,-1 1,1-1,0 1,0 0,0-1,-1 1,1 0,0-1,0 1,-1 0,1-1,0 1,-1 0,1 0,0-1,-1 1,1 0,0 0,-1 0,0-1,-1 1,0 0,0 0,1 0,-1 0,0 1,0-1,0 0,0 1,1-1,-1 1,-3 1,-25 14,1 2,0 0,-33 30,38-31,-185 149,152-117,-75 85,263-312,-61 78,-31 47,8-11,41-73,-87 134,3-3,0 0,-1-1,0 1,-1-1,4-12,-6 18,0 0,0 0,0 0,0 0,0 0,0 0,0 0,0 0,0 0,0 0,-1 1,1-1,0 0,-1 0,1 0,-1 0,1 0,-1 0,0-1,-1 1,1 1,0-1,-1 0,1 0,-1 1,1-1,-1 0,1 1,-1 0,1-1,-1 1,0 0,1 0,-1 0,-3 0,-18 3,-1 0,1 2,0 1,0 1,-33 14,50-19,-117 49,3 6,3 4,-137 95,-305 261,389-279,153-129,17-9,0 0,-1 0,1 0,0 0,0 0,0 0,-1 0,1 0,0 0,0 0,0 0,-1-1,1 1,0 0,0 0,0 0,0 0,-1 0,1 0,0 0,0-1,0 1,0 0,0 0,0 0,-1 0,1 0,0-1,0 1,0 0,0 0,0 0,0-1,0 1,0 0,0 0,0 0,0-1,0 1,0 0,0 0,9-33,-2 11,-7 20,0 0,1 0,-1-1,0 1,-1 0,1 0,0 0,0-1,-1 1,0 0,1 0,-1 0,0 0,0 0,0 0,0 0,0 0,-1 1,1-1,0 0,-1 1,1-1,-1 1,0-1,1 1,-1 0,0-1,-4 0,-2-2,0 1,0 0,0 1,0-1,-1 2,-13-2,-9 2,-1 0,0 3,0 1,1 1,-1 1,-45 15,-179 73,19 8,188-77,1 3,-76 54,106-66,-31 20,48-35,0 1,0-1,0 1,1-1,-1 0,0 0,0 1,0-1,0 0,1 0,-1 0,0 0,0 0,0 0,0 0,0 0,0 0,1 0,-1 0,0-1,0 1,0 0,0-1,1 1,-3-2,2 1,0 0,0-1,0 1,0-1,0 1,0-1,0 1,0-1,0 0,1 0,-1 1,0-3,-1-8,1 1,0-1,0-14,1 19,0-10,0 7,0 0,0 0,-1 0,-1 0,-2-12,3 19,0 0,-1 0,1 0,-1 0,0 0,0 0,0 0,0 0,0 1,-1-1,1 1,-1 0,1-1,-1 1,0 0,0 1,0-1,0 0,0 1,-4-1,-8-3,0 2,0 0,-1 0,1 2,-1 0,1 1,-1 0,-18 3,-130 28,129-23,-166 41,-32 7,227-54,0-1,-1 0,1 0,0-1,0 1,0-1,0-1,-1 1,-9-3,13 2,1 0,0-1,-1 1,1-1,0 1,0-1,0 0,0 1,0-1,0 0,1 0,-1-1,0 1,1 0,0 0,0-1,-1 1,2-1,-1 1,0-1,0 1,1-1,-1-5,-3-19,3 20,0-1,0 1,0 0,-1 0,0 0,-5-10,5 15,1 0,-1 0,1-1,-1 1,0 1,0-1,0 0,0 0,0 1,-1-1,1 1,0 0,-1 0,1-1,-1 2,1-1,-1 0,1 0,-1 1,0-1,1 1,-4 0,-1 0,0 0,0 0,0 1,0 0,0 1,1-1,-1 1,1 0,-7 4,-56 31,49-25,-54 33,26-14,-83 38,128-68,0 1,0-1,0 0,0 0,-1 0,1-1,0 1,-5 0,8-1,-1-1,1 1,-1 0,1 0,0 0,-1 0,1 0,-1-1,1 1,0 0,-1 0,1 0,0-1,-1 1,1 0,0-1,-1 1,1 0,0-1,-1 1,1 0,0-1,0 1,0-1,-1 1,1-1,3-23,10-10,2 1,37-61,-23 44,30-53,-11 25,-4-3,49-126,-92 203,1 0,-1-1,1 0,-1 1,0-1,-1 0,1 1,-1-1,0 0,-1 0,1 1,-2-8,1 10,1 1,-1 0,1 0,-1-1,0 1,0 0,0 0,1 0,-1 0,0 0,0 0,0 0,-1 1,1-1,0 0,0 0,-3 0,1 0,0 0,0 1,0-1,-1 1,1-1,0 1,0 1,0-1,-1 0,-3 2,-22 6,1 1,0 2,1 0,-45 27,68-35,-265 159,-50 27,310-184,3-2,1 0,-1 0,0 0,-1-1,-9 3,15-5,1 0,-1 0,1 0,-1 0,1 0,-1 0,1 0,-1 0,1 0,-1-1,1 1,-1 0,1 0,-1 0,1 0,-1-1,1 1,0 0,-1-1,1 1,-1 0,1-1,0 1,-1 0,1-1,0 1,-1-1,1 0,-1 0,1-1,0 0,-1 0,1 0,0 1,0-1,0 0,1 0,-1 0,0 1,1-1,0-3,16-44,2 1,26-46,11-28,-53 116,0-2,-1 1,0 0,0 0,0-1,-1 1,0-1,-1-8,0 14,0 0,0-1,-1 1,0 0,1-1,-1 1,0 0,0 0,0 0,0 0,0 0,-1 0,1 0,-1 0,1 0,-1 0,0 1,1-1,-1 1,0-1,0 1,0 0,0 0,-1 0,1 0,0 0,0 0,-3 0,-5-1,1 1,0 1,-1 0,1 0,-1 1,1 0,0 0,0 1,0 0,-1 1,2 0,-11 5,-37 14,0 3,2 3,-59 39,-146 117,144-99,86-66,22-18,7-10,13-34,31-65,-4 10,-31 73,1 1,-2 0,0 0,-2-1,4-28,-10 50,0 0,1-1,-1 1,-1 0,1-1,0 1,-1 0,0-1,0 1,0 0,0 0,0 0,0 0,-1 0,0 0,1 0,-1 0,0 1,0-1,-1 1,1-1,-1 1,1 0,-1 0,0 0,1 0,-1 1,-3-2,-3-1,0 2,0-1,0 1,0 0,0 1,0 0,0 1,-1 0,-10 1,-14 3,0 2,0 0,-57 21,-97 48,-102 67,237-110,0 2,2 3,-53 49,98-80,-28 21,33-26,0-1,0 1,0 0,0-1,-1 1,1-1,0 1,0-1,-1 1,1-1,0 0,-1 0,1 0,0 0,-1 0,1 0,0 0,-1 0,1 0,0-1,0 1,-1 0,1-1,0 1,0-1,-2-1,-6-3,0 0,0 0,0 1,-1 0,1 0,-1 1,0 0,0 1,0 0,0 1,0 0,0 0,-1 1,1 1,0 0,0 0,-16 4,-12 5,1 1,0 1,-44 23,57-25,-1 0,0-1,0-2,-1-1,-41 6,66-12,1 0,-1 0,0 0,0 0,1 0,-1 0,0 0,0 0,1 0,-1 0,0 0,1-1,-1 1,0 0,1 0,-1-1,0 1,1-1,-1 1,0 0,1-1,-1 1,1-1,-1 1,1-1,-1 0,1 1,-1-1,1 1,0-1,-1 0,1 1,0-1,0 0,-1 1,1-1,0 0,0 0,0 1,0-1,0 0,0 0,0 1,0-1,0 0,0 0,0 1,1-2,14-45,-6 24,-8 21,-1 0,1 0,-1 0,1 0,-1 0,1 0,-1 0,0 0,0 0,0 0,0 0,-1 0,1-1,0 1,-1 0,0 0,1 0,-1 1,0-1,0 0,0 0,0 0,0 1,0-1,-1 0,1 1,-1-1,1 1,-1 0,1-1,-1 1,0 0,0 0,1 0,-1 0,0 0,0 1,0-1,0 0,0 1,0-1,0 1,0 0,0 0,0 0,-3 0,-10 0,0 1,0 1,0 0,0 1,-18 5,-18 8,1 3,1 1,0 3,-49 32,-175 128,215-141,45-33,-1 1,2 1,-17 17,28-28,1 0,-1 1,1-1,-1 0,1 1,0-1,-1 1,1-1,0 0,-1 1,1-1,0 1,-1-1,1 1,0-1,0 1,0-1,-1 1,1-1,0 1,0 0,0-1,0 1,0-1,0 2,17-9,7-12,-1 0,-1-1,0-1,-2-1,32-43,-47 58,0 0,-1-1,1 1,5-17,-9 23,-1 0,1 0,-1 0,0 0,1 0,-1 0,0-1,0 1,0 0,0 0,0 0,0 0,0-1,0 1,0 0,0 0,-1 0,1 0,-1 0,1 0,0 0,-1 0,0 0,1 0,-1 0,0 0,1 0,-1 0,0 0,0 0,0 1,0-1,0 0,0 1,0-1,0 0,0 1,0 0,0-1,0 1,0-1,0 1,0 0,-1 0,0 0,-7-1,1 1,0 0,-1 1,1 0,0 0,0 0,0 1,0 1,0-1,0 1,-11 7,-12 6,-39 29,61-39,-106 79,115-85,0 0,0-1,0 1,0 0,0 0,0 0,0 0,0 0,0 0,0 0,0 0,0 0,0 0,0 0,0 0,0 0,0 0,0 0,-1 0,1 0,0 0,0 0,0 0,0 0,0 0,0 0,0 0,0 0,0 0,0 0,0 0,0 0,0 0,7-9,19-22,-1 1,-23 28,0-1,0 1,-1-1,1 1,-1-1,1 0,-1 1,0-1,0 0,0 0,0-5,-1 7,0-1,0 1,0 0,-1 0,1 0,0-1,-1 1,1 0,-1 0,1 0,-1 0,0 0,1 0,-1 0,0 0,0 0,0 0,0 0,0 1,0-1,0 0,0 0,0 1,0-1,0 1,0-1,0 1,0 0,-1-1,-1 1,-6-2,1 1,-1 0,0 0,1 1,-1 1,0-1,0 1,1 1,-1 0,1 0,-14 5,-14 7,-43 24,63-30,-31 15,10-6,1 1,1 3,1 0,-40 33,62-40,18-13,29-20,-9 1,44-39,-59 46,1-1,-2 0,0 0,0-1,12-22,-21 33,0 1,0 0,-1 0,1-1,-1 1,1 0,-1-1,0 1,1-1,-1 1,0-1,0 1,0-1,0 1,0 0,0-1,0 1,-1-1,1 1,0-1,-1 1,1 0,-1-1,0 1,-1-2,0 1,0 0,0 0,0 0,-1 0,1 1,0 0,-1-1,0 1,1 0,-1 0,0 0,-3-1,-8 0,0 0,0 1,0 0,-20 2,1 3,-1 1,1 3,0 0,1 2,0 1,1 2,0 1,-57 35,77-42,8-4,-1 0,0-1,0 1,0-1,-1 0,1 0,0-1,-1 1,1-1,-1 0,0 0,-8 1,12-3,0 0,-1 0,1 0,0-1,0 1,0 0,0 0,1-1,-1 1,0 0,1-1,-1 1,0 0,1-1,0 1,-1-1,1 1,0-1,0 1,0-1,0 1,0-3,-3-11,2 13,-1-1,1 1,-1 0,1-1,-1 1,0 0,0 0,0 0,0 1,0-1,-1 0,1 1,-1-1,1 1,-1 0,1 0,-1 0,1 0,-1 0,0 1,-3-1,-8-1,0 0,-27 2,39 0,-46 2,-1 3,1 2,-92 25,-139 63,119-37,148-54,0 0,-1-1,1-1,-1 0,1 0,-1-1,0-1,1 0,-1-1,-14-3,1 0,0 2,0 0,-1 2,1 1,0 1,-1 1,1 1,1 1,-1 2,1 1,0 0,0 2,-30 17,16-5,-28 14,64-35,2 0,-1-1,1 1,0-1,0 1,0-1,0 1,0-1,-1 0,1 0,0 1,0-1,-1 0,-1-1,0-7,11-13,24-42,54-80,-41 71,120-190,211-354,-362 591,1 1,-2 0,-1-1,0 0,-2 0,9-37,-18 60,-1 0,1 1,-1-1,0 0,0 1,0-1,0 0,0 0,0 1,0-1,0 0,0 0,-1 1,1-1,-1 0,0 1,1-1,-1 1,0-1,0 1,-1-3,0 3,1 1,-1-1,0 0,1 1,-1-1,0 1,1 0,-1 0,0 0,0-1,1 1,-1 1,0-1,1 0,-1 0,0 1,1-1,-1 1,0-1,-2 3,-14 4,0 2,1 0,0 0,1 2,-16 13,-74 70,93-82,-334 370,332-364,-3 7,18-25,1 0,-1 0,0 0,0 0,0 0,0 0,0 0,0 0,1 0,-1 0,0 0,0 0,0 0,0 0,0 0,1 0,-1 0,0 0,0 0,0 0,0 0,0 0,0 0,0 0,1 1,-1-1,0 0,0 0,0 0,0 0,0 0,0 0,0 0,0 1,0-1,0 0,0 0,0 0,1 0,-1 0,0 0,0 1,0-1,0 0,0 0,0 0,0 0,0 0,0 0,0 1,-1-1,1 0,0 0,0 0,0 0,0 0,0 0,0 1,0-1,0 0,0 0,0 0,0 0,-1 0,10-5,-1 0,0-1,-1 0,14-13,111-115,180-238,-298 353,30-42,-41 57,-1 0,0 1,0-1,-1 0,1 0,-1 0,0 0,0 0,0 0,0 0,-1 0,1-8,-2 11,1 0,0 1,0-1,-1 0,1 0,0 1,-1-1,1 0,0 1,-1-1,1 1,-1-1,1 0,-1 1,1-1,-1 1,0 0,1-1,-1 1,0-1,1 1,-1 0,0-1,1 1,-1 0,0 0,0 0,1 0,-1-1,0 1,0 0,0 0,1 0,-1 1,0-1,0 0,1 0,-1 0,0 0,0 1,-15 5,0 0,1 1,0 1,1 0,0 1,-17 14,9-8,-316 228,314-225,-33 31,48-41,2 1,-1 0,1 0,0 1,1 0,-9 18,13-23,0-1,0-1,0 1,-1 0,1 0,-1-1,0 1,0-1,0 0,-1 0,1 0,-1-1,0 1,0-1,0 0,0 0,0 0,-7 2,6-2,-82 42,3 4,2 3,-114 92,98-59,4 4,-99 118,189-201,-20 25,23-29,1 0,-1 0,0 0,0 0,1 0,-1 0,0 0,1 0,0 0,-1 0,1 1,-1-1,1 0,0 0,0 1,0-1,0 0,0 0,0 1,0 0,1-1,0-1,0 0,0 1,0-1,0 0,0 0,0 0,0 0,0 0,0 0,0 0,0-1,0 1,0 0,0 0,0-1,0 1,0-1,0 1,0-1,0 1,0-1,0 1,1-2,23-12,1-2,-2 0,29-25,66-67,-76 66,-17 18,20-17,-2-3,-1-1,47-68,-87 109,0 0,0 0,-1-1,0 1,0-1,0 1,0-1,-1 1,0-1,1-6,-2 10,0-1,0 1,-1-1,1 1,0-1,-1 1,1 0,-1-1,0 1,1-1,-1 1,0 0,0 0,0-1,0 1,0 0,0 0,0 0,0 0,0 0,-1 0,1 0,0 1,0-1,-1 0,1 1,-1-1,1 1,-1-1,1 1,-1 0,1-1,-3 1,-6-2,-1 1,1 0,-1 0,0 1,0 0,1 1,-1 0,1 1,-1 0,-13 5,10-2,-1 1,1 1,0 1,1 0,-1 0,-16 15,5 0,1 1,1 1,1 1,2 0,-33 55,52-78,-32 59,31-58,0 1,0 0,1 0,-1 0,1 0,0 0,1 0,-1 1,1-1,1 8,-1-13,0 1,0-1,0 1,0-1,0 1,0-1,0 1,0-1,1 0,-1 1,0-1,0 1,0-1,1 0,-1 1,0-1,1 0,-1 1,0-1,1 0,-1 1,0-1,1 0,-1 0,1 1,-1-1,0 0,1 0,-1 0,1 0,0 1,16-7,17-20,-31 23,-2 2,60-58,-56 53,0 1,-1-1,0-1,0 1,0 0,-1-1,0 0,0 0,2-8,-5 14,0 0,1 0,-1 0,0 1,0-1,0 0,0 0,0 0,0 0,0 0,0 0,0 0,0 0,-1 1,1-1,0 0,0 0,-2-1,2 1,-1 1,1 0,-1-1,1 1,-1 0,1-1,-1 1,1 0,-1 0,1 0,-1-1,0 1,1 0,-1 0,1 0,-1 0,1 0,-1 0,0 0,1 0,-2 1,-2 0,-1 1,0 0,1 0,0 0,-1 0,-3 4,-12 9,0 1,2 0,-33 37,-44 70,37-46,49-65,-21 26,29-36,-1-1,1 1,0 0,0-1,0 1,0 0,0 0,1 0,-1 0,0 0,1-1,0 1,-1 0,1 0,0 3,0-5,0 0,0 0,1 1,-1-1,0 0,0 0,0 1,1-1,-1 0,0 0,0 0,1 0,-1 1,0-1,0 0,1 0,-1 0,0 0,1 0,-1 0,0 0,0 0,1 0,-1 0,0 0,1 0,-1 0,0 0,1 0,-1 0,0 0,0 0,1 0,-1-1,26-12,76-72,569-532,-655 602,37-34,59-72,-107 115,0-1,-1 0,1 1,4-12,-10 18,1 0,0 0,0 1,0-1,0 0,-1 0,1 0,0 0,0 0,0 0,-1 0,1 0,0 0,0 0,0 0,-1 0,1 0,0 0,0 0,0 0,-1-1,1 1,0 0,0 0,0 0,-1 0,1 0,0 0,0 0,0-1,0 1,0 0,-1 0,1 0,0 0,0-1,0 1,0 0,0 0,0 0,0-1,0 1,0 0,0 0,0 0,0-1,0 1,0 0,0 0,0 0,0-1,0 1,0 0,0 0,0 0,0-1,0 1,-14 11,0 1,1 0,0 1,1 1,1 0,0 0,-12 23,4-10,-9 12,2-4,2 1,1 1,-30 67,52-102,0 1,0-1,0 1,0-1,0 1,1 0,0-1,-1 1,1 0,0-1,0 1,0 0,1-1,-1 1,1 0,-1-1,1 1,1 3,0-4,-1-1,0 0,1 1,-1-1,1 0,0 0,-1 0,1 0,0 0,-1 0,1-1,0 1,0 0,0-1,0 0,0 1,0-1,0 0,-1 0,1 0,0 0,0 0,0-1,0 1,2-1,6-1,0-1,0 0,-1-1,1 0,-1-1,15-8,22-11,-46 24,0-1,1 1,-1 0,0 0,0 0,1 0,-1 0,0 0,1 0,-1-1,0 1,1 0,-1 0,0 0,1 0,-1 0,0 0,1 1,-1-1,0 0,1 0,-1 0,0 0,1 0,-1 0,0 0,0 1,1-1,-1 0,0 0,0 0,1 1,-1-1,0 0,0 0,0 1,1-1,-1 0,0 1,0-1,0 0,0 0,0 1,1-1,-1 0,0 1,0-1,0 0,0 1,0-1,0 0,0 1,0-1,0 0,0 1,-1-1,1 0,0 1,-6 24,6-25,-19 49,-35 65,-7 15,59-125,0 1,1-1,-1 1,1 0,0 0,0 0,0-1,1 1,-1 0,2 7,-1-11,0 0,0 0,1 0,-1 0,1 0,-1 0,1 0,-1 0,1-1,-1 1,1 0,0 0,0-1,-1 1,1 0,0-1,0 1,0 0,0-1,1 1,1 0,0 0,-1 0,1-1,0 0,0 1,0-1,0 0,0 0,0 0,4-1,20-5,0-1,-1-1,1-1,39-21,32-10,-96 39,0 0,0 1,0-1,0 1,0-1,1 1,-1 0,0-1,0 1,1 1,2-1,-4 0,-1 0,1 1,-1-1,0 0,1 0,-1 1,1-1,-1 0,0 1,1-1,-1 0,0 1,1-1,-1 0,0 1,0-1,1 1,-1-1,0 0,0 1,0-1,0 1,0-1,1 1,-1-1,0 1,0-1,0 1,0-1,0 1,-1 0,0 4,0 0,-1 0,0-1,0 1,-1-1,1 1,-1-1,-3 5,-36 43,-23 35,59-78,1-1,1 1,0 0,0 0,0 0,1 1,0-1,-1 15,4-24,-1 1,1 0,0 0,-1 0,1 0,0 0,0 0,0-1,0 1,0 0,0 0,0 0,0 0,0 0,1 0,-1 0,0-1,1 1,-1 0,0 0,1 0,-1-1,1 1,-1 0,1 0,-1-1,1 1,0 0,-1-1,1 1,0-1,0 1,-1-1,1 1,0-1,0 0,0 1,0-1,-1 0,1 1,0-1,0 0,1 0,1 0,1-1,-1 0,0 0,0 0,1 0,-1 0,0-1,0 1,0-1,5-3,4-5,1 1,-2-1,1-1,-1 0,-1-1,0 0,-1 0,13-23,-21 33,0 0,0-1,0 1,0 0,0-1,-1 1,0-1,1 1,-1-1,0 1,0-4,0 5,0 0,-1 0,1 1,0-1,-1 0,1 0,0 0,-1 0,1 1,-1-1,1 0,-1 0,0 1,1-1,-1 1,0-1,1 0,-1 1,0-1,0 1,-1-1,0 0,-1 1,0-1,0 1,0-1,0 1,0 0,0 0,0 1,0-1,0 1,0-1,0 1,1 0,-1 0,0 0,-3 2,-9 6,0 0,1 1,-16 13,18-13,-1 0,0-1,0 0,-17 7,26-14,-1-1,0 1,0-2,0 1,0 0,0-1,-6 0,-16 2,-1 3,1 1,-1 2,1 0,0 2,1 1,0 1,1 2,1 0,0 2,-38 31,51-37,3-5,24-34,1 2,95-170,399-762,-496 927,3-3,-2-1,-1-1,10-40,-24 75,0-1,0 1,-1-1,1 0,-1 1,0-1,0 0,0 1,0-1,0 0,-1 0,1 1,-1-1,0 1,0-1,0 1,-1-4,1 5,0 0,0 0,-1 0,1 0,0 0,0 0,-1 0,1 1,0-1,-1 0,1 1,-1-1,1 1,-1-1,1 1,-1 0,0 0,1 0,-1 0,1 0,-3 0,-5 2,0-1,1 2,-1-1,1 1,0 1,-1-1,2 1,-16 11,-7 8,0 1,2 2,1 1,-34 43,-86 133,135-185,-37 68,230-290,768-967,-828 1005,-105 143,-1-2,19-39,-33 61,1 0,-1 1,0-1,0 0,0 0,-1 0,1-1,-1 1,1 0,-1 0,0 0,0 0,-1 0,1 0,0 0,-3-6,2 7,0 1,0-1,0 1,0-1,-1 1,1 0,0 0,-1 0,1-1,-1 1,1 0,-1 1,0-1,1 0,-1 0,0 1,0-1,1 1,-1-1,-3 1,-7 0,0 0,1 0,-1 1,1 1,-1 0,1 1,-13 4,-35 15,1 2,1 4,1 1,2 3,-84 64,97-62,0 1,3 3,-52 63,71-73,15-19,13-18,85-115,68-109,343-564,-408 621,-87 156,0-1,-2 0,10-38,-17 55,0 0,0-1,-1 1,1 0,-1 0,0 0,0-1,-1 1,1 0,-1 0,0 0,0 0,-1 0,1 0,-3-6,2 8,0 0,0 0,0 0,0 0,0 0,0 1,-1-1,1 0,-1 1,1 0,-1 0,1 0,-1 0,0 0,0 0,1 0,-1 1,0 0,0-1,0 1,1 0,-7 1,-4 1,-1 0,1 1,0 0,0 1,0 1,0 0,1 1,-15 8,-15 11,-41 34,-71 66,-166 175,-25 77,244-261,90-100,14-13,10-10,12-13,-2-2,-1 0,39-51,-12 10,-3-1,71-133,-113 189,0 1,0-2,-1 1,-1 0,1-1,1-12,-4 20,0 0,0 0,0 0,0-1,0 1,0 0,0 0,-1 0,1 1,0-1,-1 0,1 0,0 0,-1 0,1 0,-1 0,0 0,1 1,-1-1,0 0,1 0,-1 1,0-1,0 0,0 1,1-1,-1 1,0-1,0 1,0 0,0-1,0 1,0 0,0 0,0-1,0 1,0 0,0 0,-1 0,-8 0,0 1,1 0,-1 0,1 1,-1 0,1 1,0 0,-12 6,-79 41,18-1,3 4,2 3,-72 69,41-23,-119 145,226-245,-8 8,1 0,-12 21,20-31,-1 1,1-1,0 1,-1 0,1-1,0 1,-1 0,1-1,0 1,0 0,0 0,0-1,0 1,0 0,0 0,0-1,0 1,0 0,0-1,0 1,0 0,0 0,1-1,0 2,0-1,0-1,0 0,1 1,-1-1,0 0,1 1,-1-1,0 0,1 0,-1 0,0 0,1 0,-1-1,0 1,0 0,1-1,-1 1,0-1,2 0,23-10,0-2,-1 0,-1-1,0-2,26-22,-10 9,-31 22,13-8,-1-1,37-36,-58 52,1-1,0 0,0 1,0-1,-1 0,1 0,0 0,-1 0,1 0,0 0,-1 1,1-1,-1 0,0-1,1 1,-1 0,0 0,0 0,0 0,1 0,-1 0,0 0,0 0,-1 0,1 0,0-1,0 1,0 0,-1-1,-1 1,0-1,1 1,-1 0,0 0,0-1,0 2,0-1,0 0,0 0,0 0,0 1,0-1,0 1,-1 0,-1 0,-11-2,-1 1,1 1,0 1,-1 0,1 1,0 1,0 0,0 1,-23 10,3 0,2 3,0 0,-35 26,2 5,2 3,-99 102,-96 141,-98 190,340-460,-22 37,37-58,-1 0,2 1,-1-1,0 1,1-1,0 1,-1 0,1 0,1 0,-1-1,0 6,1-9,0 0,0 0,1 1,-1-1,0 0,0 0,0 0,0 1,0-1,0 0,1 0,-1 0,0 0,0 1,0-1,0 0,1 0,-1 0,0 0,0 0,0 0,1 1,-1-1,0 0,0 0,1 0,-1 0,0 0,0 0,0 0,1 0,-1 0,0 0,0 0,1 0,-1 0,0 0,0 0,1-1,-1 1,0 0,0 0,1 0,19-11,11-13,-2 0,40-44,50-67,-116 132,35-43,54-81,-89 122,0 1,-1-1,1 0,-1 0,0 0,-1 0,2-6,-3 11,0-1,0 1,0-1,0 1,0 0,0-1,0 1,0-1,0 1,0 0,0-1,0 1,0 0,0-1,-1 1,1-1,0 1,0 0,0-1,-1 1,1 0,0 0,-1-1,1 1,0 0,0 0,-1-1,1 1,0 0,-1 0,1 0,0-1,-1 1,1 0,-1 0,1 0,0 0,-1 0,1 0,-1 0,1 0,0 0,-1 0,1 0,0 0,-1 0,1 0,-1 0,1 1,0-1,-1 0,1 0,-1 1,-11 4,0 2,1-1,-1 1,2 1,-1 0,-18 19,-9 13,2 1,2 2,2 1,-32 59,-65 87,287-245,-150 53,24-6,43-6,-66 13,1 0,0 1,-1 0,1 1,-1 0,1 0,-1 1,0 0,14 5,-14-4,0 0,1-1,-1 0,1 0,0-1,0 0,0-1,-1 0,1 0,18-4,8-4,56-19,-41 10,459-105,24 31,-526 90,1537-222,23 59,-1506 159,135-11,225 11,191 15,-424-11,421-21,-587 21,-9 0,-6 1,-1 0,1-1,-1 0,1 0,-1 0,0-1,0 0,8-4,-15 6,1 0,-1 0,0 0,1 0,-1 0,0-1,1 1,-1 0,0 0,1 0,-1-1,0 1,0 0,1 0,-1-1,0 1,0 0,0 0,1-1,-1 1,0 0,0-1,0 1,0 0,0-1,0 1,0 0,0-1,1 1,-1 0,0-1,0 1,-1 0,1-1,0 1,0 0,0-1,0 1,0 0,0-1,0 1,0 0,-1-1,1 1,0 0,0 0,0-1,-1 1,1-1,-5-3,1 0,-1 1,1-1,-1 1,0 0,-1 0,1 1,0-1,-12-2,-40-14,-72-12,-169-18,72 28,-1 10,0 10,-366 46,181 18,-439 126,773-169,71-18,-16 2,24-6,-1 1,1 0,0 0,-1 0,1 0,0 0,0 0,-1 0,1 0,0 0,0 0,0 0,0 0,0 1,1-1,0-1,106-85,174-153,-268 228,-1-1,-1 0,0-1,-1 0,0-1,12-24,-22 30,-11 13,-15 18,23-21,-1 2,-4 3,-1 1,1 1,0-1,-6 10,13-16,-1 0,1-1,-1 1,1 0,-1-1,1 1,0 0,-1 0,1-1,0 1,0 0,0 0,-1 0,1-1,0 1,0 0,0 0,0 0,0 0,1-1,-1 1,0 0,0 0,0 0,1 1,1-2,-1 1,0-1,0 1,1-1,-1 1,0-1,1 0,-1 0,0 0,1 0,-1 0,1 0,-1 0,0 0,1 0,-1 0,0-1,1 1,-1-1,0 1,2-2,24-8,0-1,-1-2,47-29,72-62,-121 87,327-263,-349 277,1 1,0 0,-1 0,1 0,0 0,0 0,0 1,0-1,1 1,4-2,-7 3,-1 0,1 0,-1 0,0 0,1 0,-1 0,1 1,-1-1,1 0,-1 0,0 0,1 0,-1 1,0-1,1 0,-1 0,1 0,-1 1,0-1,0 0,1 1,-1-1,0 0,1 1,-1-1,0 0,0 1,1 0,-1 23,-6 6,-19 52,17-61,1 0,1 0,1 1,1 0,-3 37,7-59,0 1,0 0,0 0,0 0,0 0,0 0,1 0,-1 0,0-1,0 1,1 0,-1 0,1 0,-1 0,0-1,1 1,0 0,-1-1,1 1,-1 0,1-1,0 1,-1-1,1 1,0-1,0 1,-1-1,1 1,0-1,0 0,0 1,0-1,-1 0,1 0,0 0,0 0,0 1,2-2,7 1,-1-1,1 0,16-5,-25 6,161-51,596-266,-68 24,-671 286,0 0,31-6,-48 13,0-1,0 1,0 0,0-1,0 1,0 0,0 0,0 1,0-1,1 0,-1 1,0-1,0 1,0-1,0 1,0 0,0 0,-1 0,1 0,0 0,0 1,-1-1,1 1,-1-1,1 1,-1-1,0 1,1 0,1 3,0 3,0 1,-1-1,0 1,0 0,-1 0,1 12,0 28,-6 68,-24 166,-171 1044,75-543,108-648,15-130,1 0,0 0,0 0,0 0,1 0,-1 0,2 0,-1 0,1-1,-1 1,2 0,3 8,-2-10,-1-1,1 1,0-1,0 0,0 0,0 0,0 0,1-1,-1 1,1-1,0 0,-1-1,1 1,0-1,0 0,0 0,6 0,21 1,-1 0,0-2,0-1,56-10,13-9,149-49,27-32,503-262,227-220,-731 416,-187 112,162-96,-220 134,-22 11,0 1,1 0,-1 0,1 1,0 0,1 0,-1 1,0 1,17-3,-26 5,1 0,0 0,0 0,0 0,-1 0,1 0,0 1,0-1,0 0,-1 1,1-1,0 0,-1 1,1-1,0 1,-1-1,1 1,0-1,-1 1,1 0,-1-1,1 1,-1 0,0-1,1 1,-1 0,0 0,1-1,-1 1,0 0,0 0,0 0,1-1,-1 1,0 0,0 1,0 22,-1 1,0-1,-2 0,-1 0,-11 39,13-55,-92 324,-7 30,98-350,0-4,2-1,-1 1,1-1,-1 14,2-20,0 0,0 0,0 1,0-1,0 0,1 0,-1 0,0 0,1 1,-1-1,0 0,1 0,0 0,-1 0,1 0,-1 0,1 0,0 0,0 0,0 0,0-1,0 1,-1 0,1-1,0 1,1 0,-1-1,0 1,0-1,0 1,0-1,0 0,0 0,1 1,-1-1,2 0,9 0,1-1,-1 0,0-1,0 0,17-6,71-28,-71 25,103-43,-2-6,163-103,216-197,-451 316,-57 43,0 0,1 0,-1 0,1 0,-1 1,0-1,1 0,-1 1,1-1,-1 1,1-1,0 1,-1 0,1-1,-1 1,1 0,0 0,-1 0,1 0,2 1,-3 0,1 1,-1-1,-1 1,1-1,0 1,0 0,-1-1,1 1,0 0,-1-1,0 1,1 0,-1-1,0 1,0 0,0 0,0-1,0 1,0 0,-1 0,0 1,-2 28,-3-1,0 0,-11 32,-39 91,40-112,-56 139,-20 50,90-226,0 0,1-1,-1 1,1 0,0 0,0 0,1 0,-1 0,1 0,0 0,0 0,0 0,0 0,1 0,1 8,-1-11,0 1,0-1,0 0,0 0,0-1,0 1,0 0,0 0,0 0,0-1,1 1,-1-1,0 1,0-1,1 1,-1-1,0 0,1 1,1-1,4 0,-1 0,1 0,0 0,-1-1,12-3,25-7,81-34,46-33,76-45,244-164,-482 282,14-9,-17 14,-11 9,-311 390,89-116,155-191,-101 135,171-224,1 0,-1 1,1 0,0-1,0 1,0 0,-2 6,4-10,0 0,0 1,0-1,1 0,-1 0,0 0,0 1,0-1,0 0,0 0,1 0,-1 0,0 0,0 1,0-1,0 0,1 0,-1 0,0 0,0 0,0 0,1 0,-1 0,0 0,0 0,1 0,-1 0,0 0,0 0,0 0,1 0,-1 0,0 0,0 0,0 0,1 0,-1 0,0 0,0 0,0 0,1 0,-1-1,0 1,0 0,0 0,27-14,207-152,-132 91,17-16,60-40,-161 122,-24 21,-25 22,29-31,-7 6,0 0,1 0,-9 16,16-24,0 0,0 1,0 0,0-1,1 1,-1-1,1 1,-1 0,1-1,0 1,-1 0,1-1,0 1,1 3,-1-4,0 0,1 0,-1 0,1 0,0-1,-1 1,1 0,0 0,0 0,-1-1,1 1,0 0,0-1,0 1,0-1,0 1,0-1,0 1,0-1,0 0,0 1,0-1,0 0,0 0,0 0,1 0,13 1,-1-1,1-1,-1 0,1-1,-1 0,19-7,38-5,-69 14,0 0,1 0,-1 0,0 0,0 0,0 0,0 0,0 1,0-1,1 1,-1-1,0 1,0 0,0 0,2 1,-3-1,0 0,0 0,0 0,0 0,0 0,-1 1,1-1,0 0,0 0,-1 1,1-1,-1 0,1 1,-1-1,0 1,0-1,1 3,-2 4,1 0,-1 1,-1-1,1 0,-1 0,-5 11,-87 220,28-81,64-152,0 0,0-1,1 1,-1 0,1 0,0 0,0 10,1-15,1 0,-1 0,0 0,0 0,0 0,1 0,-1 0,1 0,-1 0,1 0,-1 0,1 0,-1 0,1 0,0-1,-1 1,1 0,0 0,1 0,-1 0,1 0,0-1,0 1,-1-1,1 1,0-1,0 0,0 0,-1 0,1 0,0 0,0 0,0 0,-1 0,3-1,16-5,-1-1,0 0,0-1,-1-1,0-1,24-18,45-23,-86 50,1 0,0 1,0-1,0 0,0 0,0 1,0-1,-1 1,1-1,1 1,-1 0,0 0,0 0,0 0,0 0,0 1,0-1,0 0,0 1,2 0,-3 1,1-1,-1 1,1-1,-1 1,0-1,1 1,-1 0,0 0,0-1,0 1,-1 0,1 0,0 0,-1 0,1 0,-1 0,1 0,-1 0,0 3,0 12,0 1,-1-1,-4 24,-1 25,5-66,1 1,0-1,0 1,0 0,0-1,0 1,0-1,0 1,0 0,0-1,0 1,0-1,0 1,0-1,0 1,0 0,1-1,-1 1,0-1,1 1,-1-1,0 1,1-1,-1 1,0-1,1 1,-1-1,1 0,-1 1,1-1,-1 0,2 1,-1-1,1-1,0 0,0 1,0-1,0 0,-1 0,1 0,0 0,-1 0,1-1,1-1,30-28,-2-1,31-41,-28 32,41-39,-73 78,0 0,0 0,1 0,-1 0,0 1,1-1,-1 1,1 0,3-2,-5 3,-1 0,1 0,0 0,-1 0,1 0,0 0,-1 1,1-1,-1 0,1 0,0 0,-1 1,1-1,-1 0,1 1,0-1,-1 0,1 1,-1-1,0 0,1 1,-1-1,1 1,-1-1,1 1,-1 0,0-1,0 1,1-1,-1 1,0-1,0 1,1 0,-1-1,0 1,0 0,0-1,0 2,0-2,0 0,0 1,0-1,0 0,0 1,0-1,1 0,-1 1,0-1,0 1,0-1,1 0,-1 0,0 1,0-1,1 0,-1 1,0-1,0 0,1 0,-1 0,0 1,1-1,-1 0,0 0,1 0,-1 0,1 0,-1 1,0-1,1 0,-1 0,0 0,1 0,16-8,22-26,-28 23,101-90,237-235,-330 311,-17 18,-13 14,-46 44,2 3,-63 80,77-86,-281 353,293-356,25-32,4-12,0-1,0 0,0 0,0 0,0 0,0 0,0 0,0 1,0-1,0 0,0 0,0 0,0 0,0 0,0 0,0 1,0-1,1 0,-1 0,0 0,0 0,0 0,0 0,0 0,0 0,0 0,1 0,-1 0,0 1,0-1,0 0,0 0,0 0,1 0,-1 0,0 0,0 0,0 0,0 0,0 0,1 0,-1-1,0 1,0 0,0 0,0 0,0 0,0 0,1 0,-1 0,0 0,0 0,0 0,0-1,10-5,-1 0,0-1,15-14,593-553,-596 554,-11 12,0 0,-1-1,0 0,-1-1,0 0,12-19,-20 22,-8 9,-12 12,2 1,0 1,1 1,0 1,-25 34,10-12,-19 18,22-27,2 2,-41 62,57-70,11-24,0-1,0 0,0 0,0 1,0-1,0 0,0 0,0 1,0-1,1 0,-1 0,0 0,0 1,0-1,0 0,0 0,0 1,1-1,-1 0,0 0,0 0,0 0,1 1,-1-1,0 0,0 0,0 0,1 0,-1 0,0 0,0 0,1 0,-1 0,0 1,0-1,1 0,20-6,20-16,-2-1,59-46,-84 59,266-206,-42 30,-195 158,-43 27,1 1,0-1,-1 1,1-1,0 1,-1-1,1 1,0 0,0-1,-1 1,1 0,0 0,0 0,0-1,-1 1,1 0,0 0,0 0,0 0,0 0,-1 1,2-1,-2 1,0 0,0 0,0 0,0 0,0 0,0 0,0 0,-1 0,1 0,0 0,-1 0,1 0,-1 0,1 0,-1 0,-1 1,-177 267,129-198,44-63,3-5,1 1,-1-1,1 1,-1 0,1 0,0-1,0 1,1 1,-1-1,1 0,-2 9,3-13,0 0,0 1,0-1,1 0,-1 1,0-1,0 0,0 1,0-1,1 0,-1 0,0 0,0 1,1-1,-1 0,0 0,0 1,1-1,-1 0,0 0,0 0,1 0,-1 0,0 0,1 0,-1 1,0-1,1 0,-1 0,0 0,1 0,-1 0,0 0,1 0,-1-1,0 1,0 0,1 0,-1 0,0 0,1 0,-1 0,0-1,1 1,-1 0,16-9,-15 8,13-9,0 0,0-2,18-18,-13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9T07:42:17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3069 2315,'-37'14,"1"1,-61 37,58-30,-201 113,-383 286,358-209,-390 294,498-387,214-149,3 0,4-11,-2-3,89-80,417-425,-199 181,316-233,-623 551,-60 48,0 1,-1-1,1 1,0-1,0 0,-1 0,1 0,-1 0,1 0,0-3,-7-1,-15 4,-23 5,0 1,-72 18,-89 33,183-49,-1 1,-186 61,182-58,1 1,0 2,1 0,0 2,-36 29,37-17,21-24,-1 0,1 1,-1-1,1 0,-1 0,0 0,0-1,0 1,-1-1,-3 3,6-5,1 0,0 0,-1 0,1 0,0 0,-1 0,1 0,0 0,-1 0,1-1,0 1,-1 0,1 0,0 0,-1 0,1-1,0 1,0 0,-1 0,1-1,0 1,0 0,-1 0,1-1,0 1,0 0,0-1,0 1,0 0,-1-1,1 1,0 0,0-1,0 1,0 0,0-1,0 1,0 0,0-1,0 1,0 0,0-1,0 1,1-1,0-18,4-5,2 1,1-1,0 2,2-1,1 1,24-36,-17 27,-1 0,13-35,-30 65,1-1,0 0,0 1,-1-1,1 0,-1 1,0-1,1 0,-1 0,0 0,0 1,0-1,0 0,0 0,-1 0,1 0,0 1,-1-1,1 0,-1 1,0-1,0 0,0 1,1-1,-1 1,-1-1,1 1,0-1,0 1,0 0,-4-3,1 2,-1 0,-1 0,1 0,0 1,0 0,0 0,-1 0,1 0,-1 1,1 0,-9 1,-24 3,-63 15,-110 36,3 9,-289 131,410-155,1 4,-94 64,141-80,1 1,2 1,0 2,3 2,1 1,-38 52,66-77,12-10,28-20,96-63,474-281,-317 211,126-73,-408 222,-3 2,-1 0,1 0,-1 0,1 0,0 1,7-3,-10 4,0 0,0 0,0 0,0 0,0 0,0 1,0-1,0 0,-1 0,1 1,0-1,0 0,0 1,0-1,0 1,-1-1,1 1,0 0,-1-1,1 1,0 0,-1-1,1 1,-1 0,1 0,-1-1,1 1,-1 0,1 0,-1 0,0 0,0 0,1 0,-1-1,0 1,0 0,0 2,1 11,0 0,-1 0,0 1,-5 24,-128 563,118-545,-171 551,155-510,31-97,-1 0,1 1,-1-1,1 0,0 0,-1 0,1 1,0-1,0 0,0 0,0 0,0 1,0-1,0 0,1 0,-1 1,0-1,1 0,-1 0,1 0,-1 0,1 0,-1 0,1 0,0 0,0 0,-1 0,1 0,1 1,1-1,0-1,0 0,0 0,-1 0,1 0,0 0,0 0,0-1,-1 1,1-1,0 0,-1 0,1 0,0 0,-1 0,3-2,25-13,-1-1,28-22,185-148,137-116,-224 179,786-645,-32-42,-726 625,-168 173,-14 15,-5 8,-79 125,-113 168,-517 736,-72-22,645-863,122-133,18-21,0 0,0 0,0 0,0 0,0 0,0 0,0 0,1 0,-1 0,0 0,0 0,0 0,0 0,0 0,0 0,1 0,-1 0,0 0,0 0,0 0,0 0,0 0,0 0,0 0,0 0,1 0,-1 0,0 0,0 1,0-1,0 0,0 0,0 0,0 0,0 0,0 0,0 0,0 1,0-1,0 0,0 0,0 0,0 0,0 0,0 0,0 0,0 1,0-1,0 0,0 0,0 0,0 0,0 0,0 0,0 0,0 1,0-1,0 0,0 0,0 0,0 0,-1 0,1 0,0 0,0 0,0 0,0 0,0 1,40-19,583-339,-527 288,126-116,-162 132,322-279,-371 325,-12 13,-15 19,14-23,-53 77,-72 112,110-162,2 1,0 0,2 1,-15 55,28-85,0 0,-1 0,1 0,0 1,0-1,0 0,-1 0,1 0,1 0,-1 0,0 0,0 0,0 0,0 1,1 0,0-1,-1-1,0 0,1 0,-1 1,1-1,-1 0,1 0,-1 1,0-1,1 0,-1 0,1 0,-1 0,1 0,-1 0,1 0,-1 0,1 0,-1 0,1 0,-1 0,1 0,-1 0,1 0,-1-1,0 1,1 0,13-6,-2-1,21-13,-26 16,194-129,1591-1034,-1649 1078,-127 80,-1 0,2 1,18-7,-34 15,0 0,-1-1,1 1,0 0,-1 0,1 0,0 0,0-1,-1 1,1 0,0 0,-1 1,1-1,0 0,0 0,-1 0,1 0,0 1,-1-1,1 0,0 0,0 2,0-2,-1 1,0 0,1 0,-1 0,0 0,0 0,0 0,0 0,0 0,0-1,0 1,0 0,0 0,0 0,0 0,-1 0,1 0,0 0,-1 1,-7 17,-1 0,-1-1,-13 20,-358 491,-44-21,294-370,97-105,29-24,11-8,12-9,0-1,-1 0,-1-1,0-1,0 0,16-17,0 2,150-125,-103 82,1103-925,-1040 883,-132 104,-1 0,1 1,15-8,-25 14,0 1,0-1,0 0,-1 0,1 0,0 1,0-1,0 0,0 0,0 1,-1-1,1 0,0 0,0 1,0-1,0 0,0 1,0-1,0 0,0 0,0 1,0-1,0 0,0 0,0 1,0-1,0 0,1 0,-1 1,0-1,0 0,0 0,0 1,0-1,1 0,-1 0,0 1,0-1,0 0,1 0,-1 0,0 0,0 1,1-1,-1 0,0 0,0 0,1 0,-1 0,0 0,0 0,1 0,-1 0,0 0,0 0,1 0,-1 0,0 0,1 0,-1 0,0 0,0 0,1 0,-1 0,1 0,-19 29,-36 47,48-67,-181 238,-381 481,-27-13,493-604,99-106,12-11,193-165,219-159,512-306,-888 612,-42 26,-9 6,-68 60,72-67,-699 598,661-564,34-25,18-12,40-22,100-55,946-607,-896 546,-168 120,-32 22,-7 5,-51 48,-188 163,-120 111,325-290,38-38,1-1,-1 1,0-1,0 1,1-1,-1 1,1 0,-1-1,0 1,1 0,-1-1,1 1,0 0,-1 0,1 0,0 0,-1-1,1 1,0 0,0 0,0 0,-1 0,1 1,2-1,0-1,-1 0,1 0,0 0,-1 0,1 0,-1 0,1 0,0 0,-1-1,1 1,-1-1,1 1,1-2,27-10,0-1,-2-2,45-29,-58 35,857-603,-694 477,-172 130,23-14,-29 19,0 0,0 0,1 0,-1 0,0 0,0 0,0 0,0 0,0 0,1 0,-1 0,0 0,0 0,0 0,0 0,0 0,1 0,-1 0,0 0,0 0,0 0,0 0,0 0,1 0,-1 0,0 1,0-1,0 0,0 0,0 0,0 0,1 0,-1 0,0 0,0 1,0-1,0 0,0 0,0 0,0 0,0 0,0 1,0-1,0 0,0 0,0 0,0 0,0 0,0 1,0-1,0 0,0 0,0 0,0 1,-9 22,-174 278,90-157,24-32,-252 388,313-489,5-7,0-1,0 1,0 0,0 0,1 0,0 0,0 1,0-1,0 0,-1 9,10-12,11-9,196-133,-191 124,1036-799,-1014 780,99-75,-121 96,0 0,1 2,0 0,34-11,-38 19,0 1,0 1,1 1,-1 0,1 2,0 0,-1 1,22 5,-28-5,-13-1,0 0,1 0,-1 0,0 0,1 0,-1 0,0 1,1-1,-1 0,0 1,1-1,-1 1,0-1,0 1,1 0,-1-1,0 1,0 0,0 0,0 0,0 0,0 0,0 0,0 0,0 2,-1 0,0 1,0 0,0-1,-1 1,1 0,-1-1,0 1,0-1,-1 1,1-1,-1 0,1 0,-4 5,-17 30,-41 54,-230 263,-30-9,271-291,-209 213,230-233,31-35,0 0,0 0,-1 0,1 0,0 1,0-1,0 0,0 0,0 0,0 0,0 0,0 0,0 0,-1 0,1 0,0 0,0 1,0-1,0 0,0 0,0 0,0 0,0 0,0 0,0 0,0 1,0-1,0 0,0 0,0 0,0 0,0 0,0 0,0 1,0-1,0 0,0 0,0 0,0 0,0 0,0 0,0 0,1 1,-1-1,0 0,0 0,0 0,0 0,0 0,0 0,0 0,0 0,0 0,1 0,-1 0,0 0,0 0,0 0,0 1,0-1,0 0,0 0,1 0,20-8,105-58,354-230,-1-30,155-101,-600 406,-7 2,0 2,0 1,2 2,0 0,46-14,-62 26,0 0,0 1,0 1,0 0,0 1,0 0,0 1,0 0,0 1,23 9,-33-10,0-1,0 1,0-1,0 1,-1 0,1 0,0 0,-1 1,0-1,1 1,-1-1,0 1,-1 0,1 0,0 0,-1 0,1 0,-1 0,0 0,0 0,1 4,0 6,0-1,-1 1,-1 0,0 13,-3 11,-1 0,-2 0,-1-1,-2 0,-2 0,-1-1,-1 0,-3-1,0-1,-2 0,-2-2,0 0,-3-1,-28 31,43-52,27-24,1-1,154-129,210-166,-264 223,174-98,-261 168,0 2,53-19,-69 30,0 1,0 0,0 1,1 1,-1 1,1 0,25 3,-37-1,1-1,0 1,0 0,0 0,0 1,9 3,-13-4,-1 1,0-1,0 0,0 1,0-1,0 1,0 0,0 0,0 0,-1 0,1 0,-1 0,0 0,1 0,-1 0,0 1,0-1,0 0,0 5,2 10,-2 0,0 0,-1 1,-1-1,0 0,-1 0,-7 25,-67 242,39-157,34-116,-2 1,1 0,-9 13,13-25,0 0,0 0,0 0,0 0,0 0,0 0,0 1,-1-1,1 0,0 0,0 0,0 0,0 0,0 0,0 1,0-1,0 0,0 0,0 0,0 0,0 0,0 1,0-1,0 0,0 0,0 0,0 0,0 0,0 1,0-1,0 0,0 0,0 0,0 0,0 0,0 0,0 1,0-1,1 0,-1 0,0 0,0 0,0 0,0 0,0 0,0 0,0 1,1-1,-1 0,0 0,0 0,0 0,12-3,23-15,-24 12,84-40,106-37,-159 69,0 1,1 3,0 1,1 3,61-3,-100 9,-1 0,0-1,1 2,-1-1,1 1,-1-1,0 1,1 0,-1 1,0-1,0 1,6 2,-9-3,0 0,-1 0,1 0,0 0,0 0,0 0,-1 0,1 0,-1 1,1-1,-1 0,1 0,-1 0,1 1,-1-1,0 0,0 0,0 3,0 0,0 0,-1 0,0 1,0-1,0 0,0 0,-1 0,-1 4,-8 12,0 0,-2-1,-23 30,-67 71,-123 110,-141 99,233-218,-68 62,220-180,0-2,23-14,531-311,-373 228,217-79,-386 173,0 3,1 0,0 2,0 1,0 2,1 1,0 1,-1 2,1 1,34 6,-63-7,0 0,0 1,0-1,0 1,0-1,-1 1,1 0,0 0,-1 0,1 0,0 1,-1-1,1 1,-1-1,0 1,0 0,0 0,0 0,4 4,-5-2,-1-1,1 0,-1 1,0-1,0 0,0 1,0-1,0 1,-1-1,1 0,-1 1,0-1,0 0,-1 0,1 1,0-1,-1 0,0-1,-2 4,-26 41,-3-1,-1-2,-59 58,-385 360,358-351,115-106,-23 23,25-23,19-12,238-157,72-42,-242 158,2 5,92-34,-149 66,1 2,-1 1,1 2,1 1,-1 1,1 1,-1 2,40 3,-66-2,0 0,0 1,-1-1,1 1,0 0,0 0,0 0,-1 0,7 4,-10-5,1 1,-1-1,1 0,-1 1,0-1,1 1,-1-1,0 1,0-1,1 1,-1-1,0 1,0 0,0-1,1 1,-1-1,0 1,0-1,0 1,0 0,0-1,0 1,0-1,0 1,-1 0,1 0,-1 2,-1 0,1 0,-1-1,1 1,-1 0,0-1,0 0,-4 4,-25 23,-1-2,-1-1,-56 33,-120 56,195-108,-13 7,-118 57,124-62,0-1,-1-1,0-1,-40 5,62-11,0 0,0 0,0 0,0 0,0 0,0 0,0 0,0 0,0 0,0 0,0 0,0 0,0-1,0 1,0 0,0 0,0 0,0 0,0 0,0 0,0 0,0 0,0 0,0 0,0 0,0 0,0 0,0 0,0 0,0 0,0 0,0 0,0 0,0 0,0-1,0 1,-1 0,1 0,0 0,0 0,0 0,0 0,0 0,0 0,0 0,0 0,0 0,0 0,0 0,9-5,16-8,-23 12,25-12,91-50,-164 80,9-5,-147 55,-339 78,-77-67,-17-45,409-20,-206 40,-196 68,175-32,95-40,100-18,-718 134,849-147,-181 5,272-26,18 3,0 0,-1 0,1-1,0 1,0 0,0 0,0 0,0-1,0 1,0 0,0 0,0 0,0-1,0 1,0 0,0 0,0 0,0-1,0 1,0 0,0 0,0 0,1-1,-1 1,0 0,0 0,0 0,0 0,0-1,0 1,1 0,-1 0,0 0,0 0,0 0,0 0,1-1,-1 1,0 0,0 0,0 0,1 0,43-23,-26 14,666-286,21 32,-315 130,539-144,-705 212,-152 45,1 4,1 2,109-5,-491 50,-12 28,-311 76,344-72,-748 204,623-155,-462 62,711-158,-172-6,72-5,11 8,-636 13,889-29,15-5,49-15,161-40,1644-474,-1789 513,1132-309,-1037 296,1 8,216-6,-582 36,-6 3,-116 14,-794 106,489-11,13 31,437-103,-489 134,65-16,-4-29,426-100,-253 40,225-44,195-26,-25 2,16-3,16-5,121-51,173-73,1379-659,-1285 594,-61 30,-68 39,67-12,-218 108,-850 234,13 61,-363 203,449-169,-2-31,585-248,-155 64,173-67,0 2,2 1,-50 38,35-22,40-27,28-15,18-13,-1-2,62-49,-59 41,161-127,70-78,-12-12,332-405,-515 560,268-303,-307 356,-35 38,0-1,-1 0,1 1,0-1,-1 0,1 1,-1-1,1 0,-1 0,0 1,1-1,-1 0,0 0,1 0,-1 0,0 0,0 1,0-3,0 3,0 0,-1 0,1-1,0 1,-1 0,1 0,0 0,-1-1,1 1,-1 0,1 0,0 0,-1 0,1 0,-1 0,1 0,-1 0,1 0,0 0,-1 0,1 0,-1 0,1 0,0 0,-1 1,-35 11,-125 73,-2 14,-1517 1023,1374-903,257-191,49-28,0 0,0 0,0 0,1 0,-1 0,0 0,0 0,0 0,0 1,0-1,0 0,0 0,0 0,1 0,-1 0,0 0,0 0,0 0,0 0,0 0,0 1,0-1,0 0,0 0,0 0,0 0,0 0,0 0,0 0,0 1,0-1,0 0,0 0,0 0,0 0,0 0,0 0,0 1,0-1,31-21,9-17,36-43,137-173,1124-1283,-1287 1484,110-124,-157 174,0 0,-1 0,1 0,-1 0,0-1,0 1,0-1,2-5,-5 8,1 1,0 0,0 0,0 0,0-1,0 1,0 0,-1 0,1 0,0 0,0-1,0 1,0 0,-1 0,1 0,0 0,0 0,0 0,-1 0,1 0,0 0,0 0,-1-1,1 1,0 0,0 0,0 0,-1 0,1 0,0 1,0-1,-1 0,1 0,0 0,0 0,0 0,-1 0,1 0,0 0,0 0,-1 1,-24 10,-32 26,-79 64,110-81,-697 621,108-86,-153 31,755-576,7-5,0 0,0-1,0 0,0 0,-1 0,0-1,1 0,-1 0,-1-1,-8 3,71-31,0-1,-2-2,72-52,74-82,-46 16,168-210,106-194,-394 508,78-105,274-351,-351 453,-34 45,0 1,0 0,1 0,-1-1,0 1,0 0,1 0,-1-1,0 1,0 0,0 0,0-1,1 1,-1 0,0-1,0 1,0 0,0-1,0 1,0 0,0-1,0 1,0 0,0-1,0 1,0 0,0-1,0 1,0 0,0-1,-1 1,1 0,0-1,0 1,0 0,0 0,-1-1,1 1,0 0,0 0,0-1,-1 1,1 0,0 0,-1 0,1-1,0 1,0 0,-1 0,1 0,0 0,-1 0,1 0,0 0,-1 0,1 0,0 0,-1 0,1 0,-1 0,-4 1,1 0,-1 1,1 0,-1 0,1 0,0 0,-1 1,-3 3,-45 34,2 2,-65 71,101-99,-182 186,-934 862,809-799,321-263,-3 4,6-6,39-32,661-668,-432 420,-249 262,-16 15,0 1,0-1,0 0,0 0,-1 0,0 0,0-1,0 0,-1 0,5-11,-8 17,0 0,0-1,0 1,0-1,0 1,0 0,0-1,0 1,0-1,0 1,-1 0,1-1,0 1,0 0,0-1,0 1,-1 0,1-1,0 1,0 0,-1 0,1-1,0 1,-1 0,1 0,0-1,0 1,-1 0,1 0,-1 0,1 0,0 0,-1-1,1 1,0 0,-1 0,1 0,-1 0,1 0,0 0,-1 0,1 0,0 0,-1 0,1 1,-1-1,1 0,0 0,-1 0,-10 3,-1 0,1 1,1 0,-1 1,0 0,1 1,-17 12,-1 0,-379 254,9 26,112-81,145-113,-421 325,483-361,69-61,27-24,98-91,197-240,-300 333,26-32,44-67,-79 109,1-1,-1-1,0 1,-1-1,1 1,1-10,-4 15,1 0,-1 0,0 1,0-1,0 0,0 0,0 0,0 1,0-1,0 0,0 0,0 0,0 1,-1-1,1 0,0 0,0 1,-1-1,1 0,-1 0,1 1,0-1,-1 0,0 1,1-1,-1 1,1-1,-1 1,0-1,1 1,-1-1,0 1,1 0,-1-1,0 1,0 0,1-1,-1 1,0 0,0 0,1 0,-1 0,0 0,0 0,0 0,1 0,-1 0,-1 1,-6 0,0 1,0 0,0 0,-8 4,12-4,-69 29,1 4,-71 46,-129 99,151-97,5 5,-112 110,198-171,37-40,20-20,231-223,160-171,-205 184,198-298,-397 521,12-17,-2 0,-2-2,31-70,-48 82,-4 27,-1-1,0 1,0 0,0-1,0 1,-1-1,1 1,0 0,0-1,0 1,0-1,0 1,0 0,-1-1,1 1,0 0,0-1,-1 1,1 0,0-1,0 1,-1 0,1 0,0-1,-1 1,1 0,0 0,-1 0,1-1,-1 1,-2 0,1 1,-1-1,1 1,-1 0,1 0,0 0,-1 0,1 0,0 0,-1 1,1-1,0 1,0 0,-3 3,-66 62,-120 149,19-18,170-197,7-10,19-25,290-331,-236 276,93-86,-79 84,-129 153,-782 1013,784-1039,27-29,0 1,0 0,1 1,0 0,-8 14,15-23,-1 0,1 0,0 0,0 0,0 0,0 1,0-1,0 0,0 0,0 0,0 0,0 0,0 1,0-1,0 0,0 0,0 0,0 0,0 0,0 1,0-1,0 0,0 0,0 0,0 0,0 0,0 1,0-1,0 0,0 0,1 0,-1 0,0 0,0 0,0 1,0-1,0 0,0 0,0 0,1 0,-1 0,0 0,0 0,0 0,0 0,0 0,1 0,-1 0,0 0,16-3,2-4,-1-1,-1 0,0-1,18-14,69-56,-102 78,576-484,-417 349,-48 37,92-72,-201 169,0 0,0 0,0 0,0 0,0 0,1 1,-1-1,5 0,-8 2,0 0,1 0,-1 0,0 0,1 0,-1 0,0 0,0 0,1 0,-1 0,0 0,0 0,0 1,1-1,-1 0,0 0,0 0,1 0,-1 0,0 1,0-1,0 0,0 0,1 0,-1 1,0-1,0 0,0 0,0 1,0-1,0 0,0 0,1 1,-1-1,0 0,0 0,0 1,-5 22,-14 16,-1-1,-31 46,23-38,-489 808,340-559,71-124,103-166,-12 26,14-31,1 0,0 1,0-1,0 0,0 1,0-1,0 1,0-1,0 0,0 1,0-1,0 1,0-1,0 0,0 1,1-1,-1 1,0-1,0 0,0 1,0-1,1 0,-1 1,0-1,0 0,1 1,0-1,0 1,0-1,0 0,0 0,0 0,0 1,0-1,0 0,0 0,0-1,0 1,0 0,1 0,-1 0,1-1,17-7,0 0,0-1,24-17,192-127,896-629,-922 634,151-115,-309 221,-32 25,41-26,-49 39,-10 12,-12 17,-20 27,-1-2,-3-1,-43 47,-132 125,190-201,-220 211,199-190,41-40,-1-1,1 0,-1 1,1-1,-1 0,1 1,0-1,-1 1,1-1,0 0,-1 1,1-1,0 1,0-1,-1 1,1-1,0 1,0-1,0 1,0 0,0-1,0 1,0-1,0 1,0 0,14-3,40-27,70-49,154-128,98-123,137-182,-479 467,-33 37,-8 11,-16 18,-137 190,57-70,32-53,-65 91,217-270,26-43,69-78,-155 195,-21 16,0 0,0 0,0 0,0 0,1 0,-1 0,0 0,0 0,0 0,1 0,-1 0,0 0,0 0,0 0,0 0,1 0,-1 0,0 0,0 1,0-1,0 0,0 0,0 0,1 0,-1 0,0 1,0-1,0 0,0 0,0 0,0 0,0 1,0-1,0 0,0 0,0 0,0 0,0 1,0-1,0 0,0 0,0 0,0 1,0-1,0 0,0 0,0 0,0 0,0 1,0-1,0 0,0 0,0 0,-1 1,-16 47,-24 32,-3-1,-72 97,87-133,-342 438,334-432,37-49,0 1,0-1,0 0,-1 0,1 0,0 0,0 0,0 1,0-1,0 0,0 0,0 0,0 0,0 0,0 1,0-1,0 0,0 0,0 0,0 0,0 1,0-1,0 0,0 0,0 0,0 0,0 1,0-1,0 0,0 0,0 0,0 0,0 0,0 1,0-1,1 0,-1 0,0 0,0 0,0 0,0 0,0 1,0-1,1 0,-1 0,0 0,0 0,0 0,0 0,0 0,1 0,-1 0,0 0,0 0,19-6,23-17,-1-2,-1-1,66-58,-83 65,213-181,166-154,241-208,-390 363,-202 169,-51 31,0-1,0 0,0 0,0 1,0-1,-1 0,1 0,0 0,0 1,0-1,0 0,0 0,0 1,0-1,0 0,0 0,0 1,0-1,0 0,0 1,0-1,0 0,0 0,0 0,1 1,-1-1,0 0,0 0,0 1,0-1,0 0,1 0,-1 0,0 1,0-1,0 0,1 0,-1 0,0 0,0 0,0 1,1-1,-1 0,0 0,0 0,1 0,-1 0,0 0,0 0,1 0,-1 0,0 0,0 0,1 0,-1 0,0 0,0 0,1 0,-1 0,0 0,1-1,-13 21,-1 0,-29 32,24-30,-129 142,62-71,51-51,26-27,8-15,0 0,0 0,0 1,0-1,0 0,0 0,0 0,0 0,1 0,-1 1,0-1,0 0,0 0,0 0,0 0,0 0,0 0,1 0,-1 1,0-1,0 0,0 0,0 0,0 0,1 0,-1 0,0 0,0 0,0 0,0 0,0 0,1 0,-1 0,0 0,0 0,0 0,0 0,1 0,-1 0,0 0,0 0,0 0,0 0,0 0,1 0,-1-1,0 1,35-19,291-227,-249 185,-47 38,-1 1,-1-1,27-28,-418 424,263-279,-50 51,139-131,11-14,0 0,0 0,0 1,0-1,0 0,0 0,0 0,0 0,0 0,0 0,0 0,0 0,0 0,0 1,0-1,0 0,0 0,0 0,0 0,0 0,0 0,0 0,0 0,0 1,0-1,0 0,0 0,0 0,0 0,0 0,0 0,0 0,0 0,0 0,0 1,0-1,1 0,-1 0,0 0,0 0,0 0,0 0,0 0,0 0,0 0,0 0,0 0,1 0,-1 0,0 0,0 0,0 0,0 0,0 0,0 0,0 0,0 0,1 0,-1 0,0 0,0 0,36-16,214-149,0-26,-45 33,-153 122,-35 27,-17 9,0 0,1 0,-1 0,0 0,0 0,0 0,0 0,0 0,0 0,0 0,1 0,-1 0,0 0,0 0,0 0,0 0,0 0,0 0,1 0,-1 1,0-1,0 0,0 0,0 0,0 0,0 0,0 0,0 0,1 0,-1 0,0 0,0 1,0-1,0 0,0 0,0 0,0 0,0 0,0 0,0 0,0 1,0-1,0 0,0 0,0 0,0 0,0 0,0 0,0 1,0-1,0 0,0 0,0 0,-13 24,11-20,-31 46,19-31,1 2,0 0,2 0,-17 42,28-62,-1 0,1 0,-1 0,1 1,0-1,-1 0,1 0,0 1,0-1,0 0,0 0,0 1,0-1,0 0,1 0,-1 0,0 1,1-1,-1 0,1 0,-1 0,1 0,-1 0,1 0,0 1,0-2,-1 1,1 0,1 1,0-1,0 0,0-1,0 0,0 1,0-1,-1 0,1 0,0 0,0 0,0 0,0 0,0 0,0-1,0 1,0-1,-1 0,1 1,0-1,3-2,14-9,1 0,-2-1,0-1,30-31,27-21,-74 64,1 1,0 0,0-1,-1 1,1 0,0 0,0 0,0 0,0 0,0 0,1 1,-1-1,0 1,0-1,0 1,1 0,-1 0,0 0,4 0,-6 1,1-1,0 1,-1-1,1 0,-1 1,1-1,-1 1,1-1,-1 1,1-1,-1 1,0 0,1-1,-1 1,0 0,1-1,-1 1,0 0,0-1,0 1,0 0,1 0,-6 29,-16 23,-1-1,-58 94,7-16,72-129,0 1,0-1,0 1,0 0,0 0,0-1,1 1,-1 0,1 0,-1 0,1 0,0 0,0 0,0 0,0 0,0-1,0 1,0 0,1 0,0 3,0-4,-1-1,1 1,-1-1,1 1,-1-1,1 0,0 1,-1-1,1 0,0 1,-1-1,1 0,0 0,0 0,-1 0,1 0,0 0,-1 0,1 0,1 0,27-8,12-14,-1-2,-1-1,-2-2,42-38,27-19,-71 64,-35 19,0 1,1 0,-1 0,1 0,-1 0,0 0,1 0,-1 0,1 0,-1 0,1 0,-1 0,0 0,1 0,-1 0,1 0,-1 0,0 1,1-1,-1 0,0 0,1 0,-1 1,1-1,-1 0,0 0,0 1,1-1,-1 0,0 1,0-1,1 0,-1 1,0-1,0 1,0-1,1 0,-1 1,0-1,0 1,0-1,0 0,0 1,0-1,0 1,0-1,0 0,0 1,0-1,0 1,0-1,0 0,-1 1,1-1,0 1,0 0,-9 26,9-26,-12 24,-1 0,-2-1,0-1,-20 24,12-16,-22 37,39-52,6-16,-1 0,1 0,0 1,0-1,0 0,0 0,0 1,0-1,0 0,0 0,0 1,1-1,-1 0,0 0,0 0,0 1,0-1,0 0,0 0,0 0,0 1,1-1,-1 0,0 0,0 0,0 1,0-1,1 0,-1 0,0 0,0 0,0 0,1 0,-1 1,4-2,-1 1,0-1,0 1,0-1,0 0,0 0,0 0,0 0,0-1,4-2,90-53,113-85,-108 69,270-191,-351 249,-16 10,0 1,0 0,0 0,1 1,-1 0,1 0,0 0,0 0,0 1,7-1,-12 7,-10 11,-192 245,71-95,-72 95,197-253,3-5,0 0,0 0,0 1,0-1,0 1,1-1,0 1,-1 0,-1 5,4-8,-1 0,0 0,1 1,-1-1,0 0,1 0,-1 0,0 1,1-1,-1 0,0 0,1 0,-1 0,1 0,-1 0,0 0,1 0,-1 0,0 0,1 0,-1 0,1 0,-1 0,0 0,1 0,-1 0,0 0,1 0,-1-1,0 1,1-1,36-15,120-73,553-398,-393 245,-198 149,-59 49,-35 32,-20 16,-9 11,-6 5,-1 1,-1-1,-24 31,-54 56,35-43,-123 158,160-197,18-25,0 0,0 0,0 0,0 0,0 0,0 0,0 0,0 0,0 0,0 0,0 1,-1-1,1 0,0 0,0 0,0 0,0 0,0 0,0 0,0 0,0 1,0-1,0 0,0 0,0 0,0 0,0 0,0 0,0 0,0 0,1 1,-1-1,0 0,0 0,0 0,0 0,0 0,0 0,0 0,0 0,0 0,0 0,0 1,0-1,0 0,1 0,-1 0,0 0,0 0,0 0,0 0,0 0,0 0,0 0,0 0,1 0,-1 0,0 0,11-3,16-9,-23 10,73-32,-76 34,-1-1,1 1,0 0,-1-1,1 1,0 0,-1 0,1-1,0 1,0 0,-1 0,1 0,0 0,-1 0,1 0,0 0,0 0,-1 0,1 0,0 0,0 1,-1-1,1 0,0 0,-1 1,1-1,0 0,-1 1,1-1,-1 1,1-1,-1 1,2 0,-2 2,0-1,0 0,0 0,-1 0,1 0,0 0,-1 0,1 0,-1 0,0 0,0 0,-2 3,-17 30,-1-1,-2-1,-41 47,19-26,-130 165,173-216,-17 25,19-28,0 0,0 0,0 0,0 0,0 0,0 0,0 0,0 0,0 1,0-1,0 0,0 0,0 0,0 0,-1 0,1 0,0 0,0 1,1-1,-1 0,0 0,0 0,0 0,0 0,0 0,0 0,0 1,0-1,0 0,0 0,0 0,0 0,0 0,0 0,0 0,0 0,1 1,-1-1,0 0,0 0,0 0,0 0,0 0,0 0,0 0,0 0,1 0,-1 0,0 0,0 0,0 0,0 0,0 0,0 0,1 0,-1 0,0 0,0 0,0 0,0 0,0 0,0 0,1 0,20-11,345-262,-267 194,-79 63,-16 12,0 0,0 0,1 1,-1-1,1 1,0 0,0 1,0-1,0 1,0 0,9-3,-13 5,-1 0,0 0,0 1,0-1,1 0,-1 0,0 0,0 0,1 0,-1 0,0 0,0 0,1 0,-1 0,0 1,0-1,0 0,1 0,-1 0,0 0,0 1,0-1,0 0,0 0,1 1,-1-1,0 0,0 0,0 0,0 1,0-1,0 0,0 0,0 1,0-1,0 0,0 0,0 1,0-1,0 0,0 0,0 1,0-1,0 0,0 0,0 1,0-1,0 0,-1 0,1 0,0 1,-3 5,1 0,-2 0,1 0,0 0,-1-1,0 1,-8 7,8-9,0 0,1 1,-1-1,1 1,0 0,0 0,0 0,1 0,0 0,-2 7,4-12,0 0,0 1,0-1,0 0,0 1,0-1,1 0,-1 1,0-1,0 0,0 0,0 1,1-1,-1 0,0 1,0-1,0 0,1 0,-1 0,0 1,1-1,-1 0,0 0,0 0,1 0,-1 0,0 1,1-1,-1 0,0 0,1 0,-1 0,0 0,1 0,-1 0,0 0,1 0,-1 0,0 0,1 0,-1-1,0 1,1 0,-1 0,0 0,1 0,-1 0,0-1,0 1,1 0,-1 0,0-1,23-10,42-30,89-75,-43 29,-105 83,-2 1,1-1,0 1,1-1,-1 1,6-2,-10 5,-1 0,0 0,1-1,-1 1,0 0,1 0,-1 0,0 0,1 0,-1 0,0 0,1 0,-1 0,0 0,1 0,-1 0,0 0,1 0,-1 1,0-1,1 0,-1 0,0 0,1 0,-1 1,0-1,0 0,1 0,-1 1,0-1,0 0,1 0,-1 1,0-1,0 0,1 1,-1 1,0 0,0 0,0 1,0-1,0 0,-1 0,1 0,-1 0,1 0,-1 0,0 2,-24 56,-2-1,-44 69,39-70,-402 673,330-584,103-146,0 0,0 0,0 1,0-1,0 0,0 1,0-1,1 0,-1 1,0-1,1 1,-1-1,1 1,-1 0,1-1,0 2,5-5,-1-1,1-1,-1 1,1-1,-1 0,6-8,113-120,102-110,139-126,815-634,-1036 903,-130 90,-1 1,2 1,18-8,-32 15,0 0,1 0,-1 0,0 0,0 0,0-1,0 1,1 0,-1 0,0 0,0 0,0 0,1 0,-1 0,0 0,0 0,0 0,1 0,-1 0,0 0,0 0,0 0,1 0,-1 0,0 0,0 0,0 0,1 0,-1 0,0 1,0-1,0 0,0 0,1 0,-1 0,0 0,0 0,0 1,0-1,0 0,0 0,1 0,-1 0,0 1,0-1,0 0,0 0,0 0,0 1,0-1,0 0,0 0,0 1,-11 20,-64 83,-94 98,73-90,-14 18,-237 274,328-381,22-23,13-12,124-109,109-86,-247 206,-3 3,-11 12,-389 497,123-149,230-297,45-56,11-11,89-82,-48 40,866-742,-846 730,-56 48,-15 15,-141 156,52-64,-225 268,303-346,20-20,15-12,89-59,134-110,58-40,-299 218,0-1,0 1,0 0,1 0,-1 0,5-1,-9 3,1 0,-1 0,0 0,0 0,0 0,1 0,-1 0,0 0,0 0,0 0,1 0,-1 0,0 0,0 0,0 0,1 0,-1 0,0 0,0 0,0 0,0 0,1 1,-1-1,0 0,0 0,0 0,0 0,0 0,1 1,-1-1,0 0,0 0,0 0,0 0,0 1,0-1,0 0,0 0,0 0,0 1,0-1,0 0,0 1,-7 18,-20 21,-1-1,-2-1,-45 45,26-30,-38 42,86-93,-18 25,19-27,-1 1,1-1,0 0,0 1,0-1,0 1,-1-1,1 1,0-1,0 0,0 1,0-1,0 1,0-1,0 1,0-1,0 0,0 1,0-1,1 1,-1-1,0 1,0-1,0 0,1 1,0 0,-1-1,1 0,0 1,0-1,0 0,0 0,0 0,0 1,0-1,-1 0,1 0,0 0,0-1,0 1,0 0,0 0,0 0,1-1,36-13,0-2,-1-1,61-38,178-134,-13-22,-191 155,-70 55,-1-1,1 1,0 0,0-1,0 1,0 0,0 0,0 0,0 0,0 1,0-1,0 1,0-1,0 1,1 0,-1-1,3 2,-4-1,0 1,0-1,-1 1,1 0,0-1,-1 1,1 0,-1 0,1-1,-1 1,1 0,-1 0,0 0,1 0,-1 0,0-1,0 1,1 0,-1 0,0 0,0 0,0 0,0 0,0 0,-1 0,1 2,-3 11,0 1,-1-1,-9 21,12-32,-11 30,2-9,1 0,-6 28,15-52,0 1,-1-1,1 1,0-1,0 1,0-1,-1 1,1 0,0-1,0 1,0-1,0 1,0-1,0 1,0 0,0-1,0 1,0-1,0 1,0-1,1 1,-1 0,0-1,0 1,1-1,-1 1,0-1,1 1,-1-1,0 0,1 1,-1-1,1 1,-1-1,1 1,1-2,0 1,0-1,0 0,0 1,0-1,-1 0,1 0,0 0,-1-1,1 1,2-2,29-27,56-65,-61 63,1 1,47-39,-62 63,-14 7,0 0,1 0,-1 0,0 0,0 0,0 0,0 0,1 0,-1 0,0 0,0 0,0 0,0 1,0-1,1 0,-1 0,0 0,0 0,0 0,0 0,0 0,0 1,0-1,1 0,-1 0,0 0,0 0,0 1,0-1,0 0,0 0,0 0,0 0,0 1,0-1,0 0,0 0,0 0,0 0,0 1,0-1,0 0,-10 30,-28 50,-94 148,99-176,-108 171,123-185,19-33,12-9,41-28,-1-2,72-62,-43 31,10-6,115-83,-205 153,-1-1,1 1,-1 0,1 0,0 0,-1 0,1 0,0 0,0 0,0 0,-1 1,1-1,0 1,4-1,-6 3,-1 0,1 0,-1 0,0 0,1 0,-1-1,0 1,0 0,0 0,0-1,0 1,-1-1,-1 3,-140 182,-28 39,169-222,0-1,0 0,1 1,-1-1,1 1,0 0,-1-1,1 1,0 4,1-6,0-1,0 0,0 0,0 1,0-1,0 0,0 1,0-1,0 0,1 0,-1 1,0-1,0 0,0 0,1 0,-1 1,0-1,0 0,0 0,1 0,-1 1,0-1,1 0,-1 0,0 0,0 0,1 0,-1 0,0 0,1 0,-1 0,0 0,0 0,1 0,-1 0,1 0,27-7,84-48,355-228,-9 4,-366 231,-65 39,-27 9,0 0,1 0,-1 0,1 0,-1 0,1 0,-1 0,1 0,-1 0,1 0,-1 0,1 0,-1 0,1 1,-1-1,0 0,1 0,-1 0,1 1,-1-1,0 0,1 1,-1-1,1 0,-1 1,1 1,-1 1,0-1,0 0,-1 0,1 1,0-1,-1 0,1 0,-1 0,0 0,1 0,-1 0,0 0,-1 0,-1 4,-24 37,-2-1,-56 63,35-45,-109 126,156-183,-15 23,18-26,0 1,0-1,0 0,0 1,0-1,0 0,0 1,0-1,0 0,0 1,0-1,0 0,0 1,0-1,0 0,0 1,0-1,0 0,1 0,-1 1,0-1,0 0,0 1,0-1,1 0,-1 0,0 0,0 1,1-1,-1 0,20 2,4-8,0 0,-1-2,0 0,0-2,-1 0,0-2,26-18,37-27,137-118,66-94,-263 245,333-326,-265 268,-92 82,-1-1,1 0,0 0,0 1,0-1,0 1,0-1,0 1,0-1,0 1,0-1,1 1,-1 0,0 0,1-1,-1 2,-1 0,0-1,0 1,1-1,-1 1,0-1,0 1,0 0,0-1,0 1,0-1,0 1,0 0,0-1,0 1,0 0,0-1,-1 1,1-1,0 1,0-1,-1 1,1-1,0 1,-1 0,-54 99,-54 77,-553 784,639-931,-55 79,77-108,-1 1,1 0,0-1,0 1,0 0,1 0,-1 0,0 0,1 0,-1 0,1 0,-1 3,2-5,-1 0,0 1,0-1,0 0,0 1,1-1,-1 0,0 1,0-1,1 0,-1 0,0 1,1-1,-1 0,0 0,1 0,-1 1,0-1,1 0,-1 0,0 0,1 0,-1 0,0 0,1 0,-1 0,1 0,-1 0,0 0,1 0,-1 0,0 0,1 0,-1 0,1 0,-1 0,8-2,-1-1,0 1,-1-1,1-1,7-3,15-13,40-34,-45 34,1 0,32-17,-41 32,-8 11,-7-3,-1 0,0 0,0 0,0 0,0 0,0 0,-1 1,0 3,-6 20,0 1,-2-2,-22 49,-52 78,31-60,47-83,-14 27,19-36,-1 1,0-1,1 1,-1-1,1 1,-1-1,1 1,0-1,0 1,0 0,0-1,0 1,0-1,0 1,0-1,1 1,-1-1,1 3,0-4,0 1,-1 0,1-1,0 0,0 1,0-1,-1 1,1-1,0 0,0 0,0 1,0-1,0 0,0 0,0 0,0 0,-1 0,1 0,0 0,0 0,0 0,0-1,0 1,0 0,0-1,1 0,16-7,-1 0,1-2,-2 0,29-22,-35 25,59-49,81-83,-96 86,-49 47,1 1,-1 0,0 1,1-1,0 1,0 0,1 0,9-3,-16 6,1 1,0 0,0 0,-1 0,1 0,0 0,0 0,0 0,-1 0,1 0,0 1,-1-1,1 0,0 0,0 1,-1-1,1 0,0 1,-1-1,1 0,0 1,-1-1,1 1,-1-1,1 1,-1 0,1-1,-1 1,0 0,1-1,0 2,0 2,0 0,0 0,0 1,0-1,0 0,-1 1,0-1,0 1,-1 5,-2 23,-1-1,-2 0,-13 42,-47 111,-261 542,-48-20,294-555,77-145,0 1,0 0,1-1,1 1,-1 0,2 1,-3 8,4-16,0-1,0 1,1-1,-1 1,0-1,0 0,0 1,0-1,0 1,0-1,1 1,-1-1,0 0,0 1,1-1,-1 0,0 1,0-1,1 0,-1 1,0-1,1 0,-1 0,1 1,-1-1,0 0,1 0,-1 0,1 1,-1-1,0 0,1 0,-1 0,1 0,-1 0,1 0,-1 0,1 0,-1 0,0 0,1 0,0-1,4 0,0-1,0 0,0 0,0-1,0 1,-1-1,5-4,128-107,85-86,792-701,-820 727,-183 163,-12 11,-18 17,12-11,-15 13,-208 191,229-210,0 1,-1 0,2 0,-1 0,0 0,0 0,0 0,0 0,0 0,1 0,-1 0,1 0,-1 0,1 1,-1-1,1 0,0 0,-1 1,1 1,2-3,-1 1,1-1,0 1,-1-1,1 0,0 1,-1-1,1 0,0 0,0 0,-1-1,1 1,0 0,-1 0,1-1,0 1,-1-1,1 0,2-1,59-21,109-56,-151 68,240-125,-185 93,94-71,-131 80,-35 26,-10 6,-6 5,0 1,0 0,0 1,1 0,0 1,-14 8,1 0,-377 234,388-239,9-5,0-1,0 0,0 0,-1 0,1-1,-1 1,-7 1,12-4,-1 0,1 0,0 0,-1-1,1 1,0 0,0 0,-1-1,1 1,0 0,0 0,0-1,-1 1,1 0,0-1,0 1,0 0,0-1,-1 1,1 0,0-1,0 1,0-1,0 1,0 0,0-1,0 1,0 0,0-1,0 1,0 0,1-1,-1 1,0 0,0-1,0 1,0 0,0-1,1 1,-1 0,0-1,0 1,1-1,24-47,105-155,564-868,-538 830,-124 186,-31 53,0 1,0-1,0 1,-1-1,1 0,0 1,-1-1,1 0,-1 1,0-1,0 0,0 0,0-3,0 5,-1-1,0 0,1 1,-1-1,0 0,0 1,0-1,1 1,-1-1,0 1,0 0,0-1,0 1,0 0,0 0,0-1,0 1,0 0,0 0,0 0,0 0,0 0,0 1,1-1,-1 0,0 0,0 1,-1-1,-27 7,1 1,0 2,1 0,0 2,-29 17,46-24,-163 89,-199 144,-143 146,337-239,135-111,42-34,1 0,0 1,0-1,-1 0,1 0,0 0,-1 0,1 1,-1-1,1 0,0 0,-1 0,1 0,0 0,-1 0,1 0,-1 0,1 0,0 0,-1 0,1 0,0 0,-1-1,1 1,0 0,-1 0,1 0,-1-1,1-15,9-13,17-35,408-856,-424 902,-7 13,0 1,0 0,-1-1,1 0,-1 1,0-1,-1 0,1 0,-1 0,0-1,0-8,-1 14,0-1,0 1,0-1,0 1,0-1,-1 1,1 0,0-1,0 1,0-1,-1 1,1 0,0-1,-1 1,1-1,0 1,-1 0,1-1,0 1,-1 0,1 0,-1-1,1 1,-1 0,1 0,-1 0,1 0,0 0,-1-1,1 1,-1 0,1 0,-1 0,1 0,-1 0,1 0,-1 0,1 1,-1-1,1 0,-1 0,1 0,-1 0,1 1,-1-1,-27 14,25-11,-55 35,2 2,-57 54,-95 109,192-185,17-16,4-4,29-25,-31 24,0 0,1 0,0 0,-1 0,1 0,7-2,-11 4,0 1,1 0,-1 0,0 0,0 0,0 0,1 0,-1 0,0 0,0 0,1 0,-1 0,0 0,0 0,0 0,1 0,-1 0,0 0,0 0,0 1,1-1,-1 0,0 0,0 0,0 0,0 0,1 0,-1 1,0-1,0 0,0 0,0 0,0 0,1 1,-1-1,0 0,0 0,0 0,0 1,0-1,0 0,0 0,0 0,0 1,0-1,0 0,0 0,0 1,0-1,0 0,-10 30,-136 231,93-176,-206 308,256-389,0-1,1 1,-1 0,1 0,0 0,0 0,-2 4,4-8,0 1,0-1,1 0,-1 0,0 0,0 1,0-1,0 0,0 0,0 0,0 1,0-1,1 0,-1 0,0 0,0 1,0-1,0 0,1 0,-1 0,0 0,0 0,0 0,1 1,-1-1,0 0,0 0,0 0,1 0,-1 0,0 0,0 0,1 0,-1 0,0 0,0 0,0 0,1 0,-1 0,0 0,0 0,1 0,-1 0,0-1,29-9,31-20,78-52,59-56,-72 50,-113 79,-3 3,0-1,0 1,1 0,0 1,12-4,-20 8,-1 1,1-1,-1 1,1-1,-1 1,1 0,-1 0,1 0,-1 0,1 0,0 0,-1 0,1 1,-1-1,1 1,-1-1,1 1,-1-1,0 1,1 0,-1 0,0-1,1 1,-1 0,0 0,0 0,0 1,0-1,0 0,0 0,0 0,0 1,0-1,-1 1,1-1,0 0,-1 1,0-1,1 1,-1 0,0-1,1 1,-1-1,0 3,2 11,-1 1,0-1,-2 1,-2 26,-18 74,17-94,-105 444,-36 201,142-647,-5 43,8-59,-1 0,2 1,-1-1,0 0,1 0,0 0,0 0,0 0,0 0,1 0,2 5,-3-7,1-1,-1 1,1 0,0-1,-1 0,1 1,0-1,0 0,0 0,0 0,0 0,0 0,0 0,0 0,0-1,1 1,-1-1,0 0,0 1,1-1,-1 0,0 0,0-1,1 1,-1 0,0-1,3 0,8-3,0 0,0-1,16-8,-21 9,18-9,-11 5,-1 2,21-8,-35 14,1 0,-1-1,1 1,0 0,-1 0,1-1,-1 1,1 0,0 0,-1 0,1 0,-1 0,1 0,0 0,-1 0,1 0,0 0,-1 0,1 0,-1 1,1-1,0 0,-1 0,1 1,-1-1,1 0,-1 1,1-1,-1 0,1 1,-1-1,1 1,-1-1,0 1,1-1,-1 1,0-1,1 1,-1-1,0 2,1 0,-1 1,0 0,-1 0,1 0,0 0,-1-1,0 1,-1 4,-9 23,0 0,-3-1,-24 40,-63 78,70-108,-2-3,-2 0,-43 34,76-69,0 0,0 0,1 1,-1-1,1 0,-1 1,1-1,-1 1,1-1,0 1,0 0,0 0,0-1,0 1,0 0,1 0,-1 0,0 2,1-4,1 0,-1 0,1 1,-1-1,1 0,-1 0,1 0,-1 0,1 0,-1 0,1 0,-1 0,1-1,-1 1,1 0,-1 0,1 0,-1 0,1-1,-1 1,1 0,-1-1,1 1,-1-1,30-21,35-42,-4-2,62-87,-74 91,-37 46,33-39,-2-2,64-115,-105 168,1 0,-1-1,-1 1,1-1,-1 1,2-10,-3 13,0 1,0 0,0-1,0 1,0-1,0 1,0-1,0 1,0 0,0-1,-1 1,1-1,0 1,0 0,0-1,-1 1,1 0,0-1,0 1,-1 0,1-1,0 1,-1 0,1 0,0-1,-1 1,1 0,0 0,-1 0,0-1,-1 1,0 0,0 0,1 0,-1 0,0 1,0-1,0 0,0 1,1-1,-1 1,-3 1,-25 14,1 2,0 0,-33 30,38-31,-185 149,152-117,-75 85,263-312,-61 78,-31 47,8-11,41-73,-87 134,3-3,0 0,-1-1,0 1,-1-1,4-12,-6 18,0 0,0 0,0 0,0 0,0 0,0 0,0 0,0 0,0 0,0 0,-1 1,1-1,0 0,-1 0,1 0,-1 0,1 0,-1 0,0-1,-1 1,1 1,0-1,-1 0,1 0,-1 1,1-1,-1 0,1 1,-1 0,1-1,-1 1,0 0,1 0,-1 0,-3 0,-18 3,-1 0,1 2,0 1,0 1,-33 14,50-19,-117 49,3 6,3 4,-137 95,-305 261,389-279,153-129,17-9,0 0,-1 0,1 0,0 0,0 0,0 0,-1 0,1 0,0 0,0 0,0 0,-1-1,1 1,0 0,0 0,0 0,0 0,-1 0,1 0,0 0,0-1,0 1,0 0,0 0,0 0,-1 0,1 0,0-1,0 1,0 0,0 0,0 0,0-1,0 1,0 0,0 0,0 0,0-1,0 1,0 0,0 0,9-33,-2 11,-7 20,0 0,1 0,-1-1,0 1,-1 0,1 0,0 0,0-1,-1 1,0 0,1 0,-1 0,0 0,0 0,0 0,0 0,0 0,-1 1,1-1,0 0,-1 1,1-1,-1 1,0-1,1 1,-1 0,0-1,-4 0,-2-2,0 1,0 0,0 1,0-1,-1 2,-13-2,-9 2,-1 0,0 3,0 1,1 1,-1 1,-45 15,-179 73,19 8,188-77,1 3,-76 54,106-66,-31 20,48-35,0 1,0-1,0 1,1-1,-1 0,0 0,0 1,0-1,0 0,1 0,-1 0,0 0,0 0,0 0,0 0,0 0,0 0,1 0,-1 0,0-1,0 1,0 0,0-1,1 1,-3-2,2 1,0 0,0-1,0 1,0-1,0 1,0-1,0 1,0-1,0 0,1 0,-1 1,0-3,-1-8,1 1,0-1,0-14,1 19,0-10,0 7,0 0,0 0,-1 0,-1 0,-2-12,3 19,0 0,-1 0,1 0,-1 0,0 0,0 0,0 0,0 0,0 1,-1-1,1 1,-1 0,1-1,-1 1,0 0,0 1,0-1,0 0,0 1,-4-1,-8-3,0 2,0 0,-1 0,1 2,-1 0,1 1,-1 0,-18 3,-130 28,129-23,-166 41,-32 7,227-54,0-1,-1 0,1 0,0-1,0 1,0-1,0-1,-1 1,-9-3,13 2,1 0,0-1,-1 1,1-1,0 1,0-1,0 0,0 1,0-1,0 0,1 0,-1-1,0 1,1 0,0 0,0-1,-1 1,2-1,-1 1,0-1,0 1,1-1,-1-5,-3-19,3 20,0-1,0 1,0 0,-1 0,0 0,-5-10,5 15,1 0,-1 0,1-1,-1 1,0 1,0-1,0 0,0 0,0 1,-1-1,1 1,0 0,-1 0,1-1,-1 2,1-1,-1 0,1 0,-1 1,0-1,1 1,-4 0,-1 0,0 0,0 0,0 1,0 0,0 1,1-1,-1 1,1 0,-7 4,-56 31,49-25,-54 33,26-14,-83 38,128-68,0 1,0-1,0 0,0 0,-1 0,1-1,0 1,-5 0,8-1,-1-1,1 1,-1 0,1 0,0 0,-1 0,1 0,-1-1,1 1,0 0,-1 0,1 0,0-1,-1 1,1 0,0-1,-1 1,1 0,0-1,-1 1,1 0,0-1,0 1,0-1,-1 1,1-1,3-23,10-10,2 1,37-61,-23 44,30-53,-11 25,-4-3,49-126,-92 203,1 0,-1-1,1 0,-1 1,0-1,-1 0,1 1,-1-1,0 0,-1 0,1 1,-2-8,1 10,1 1,-1 0,1 0,-1-1,0 1,0 0,0 0,1 0,-1 0,0 0,0 0,0 0,-1 1,1-1,0 0,0 0,-3 0,1 0,0 0,0 1,0-1,-1 1,1-1,0 1,0 1,0-1,-1 0,-3 2,-22 6,1 1,0 2,1 0,-45 27,68-35,-265 159,-50 27,310-184,3-2,1 0,-1 0,0 0,-1-1,-9 3,15-5,1 0,-1 0,1 0,-1 0,1 0,-1 0,1 0,-1 0,1 0,-1-1,1 1,-1 0,1 0,-1 0,1 0,-1-1,1 1,0 0,-1-1,1 1,-1 0,1-1,0 1,-1 0,1-1,0 1,-1-1,1 0,-1 0,1-1,0 0,-1 0,1 0,0 1,0-1,0 0,1 0,-1 0,0 1,1-1,0-3,16-44,2 1,26-46,11-28,-53 116,0-2,-1 1,0 0,0 0,0-1,-1 1,0-1,-1-8,0 14,0 0,0-1,-1 1,0 0,1-1,-1 1,0 0,0 0,0 0,0 0,0 0,-1 0,1 0,-1 0,1 0,-1 0,0 1,1-1,-1 1,0-1,0 1,0 0,0 0,-1 0,1 0,0 0,0 0,-3 0,-5-1,1 1,0 1,-1 0,1 0,-1 1,1 0,0 0,0 1,0 0,-1 1,2 0,-11 5,-37 14,0 3,2 3,-59 39,-146 117,144-99,86-66,22-18,7-10,13-34,31-65,-4 10,-31 73,1 1,-2 0,0 0,-2-1,4-28,-10 50,0 0,1-1,-1 1,-1 0,1-1,0 1,-1 0,0-1,0 1,0 0,0 0,0 0,0 0,-1 0,0 0,1 0,-1 0,0 1,0-1,-1 1,1-1,-1 1,1 0,-1 0,0 0,1 0,-1 1,-3-2,-3-1,0 2,0-1,0 1,0 0,0 1,0 0,0 1,-1 0,-10 1,-14 3,0 2,0 0,-57 21,-97 48,-102 67,237-110,0 2,2 3,-53 49,98-80,-28 21,33-26,0-1,0 1,0 0,0-1,-1 1,1-1,0 1,0-1,-1 1,1-1,0 0,-1 0,1 0,0 0,-1 0,1 0,0 0,-1 0,1 0,0-1,0 1,-1 0,1-1,0 1,0-1,-2-1,-6-3,0 0,0 0,0 1,-1 0,1 0,-1 1,0 0,0 1,0 0,0 1,0 0,0 0,-1 1,1 1,0 0,0 0,-16 4,-12 5,1 1,0 1,-44 23,57-25,-1 0,0-1,0-2,-1-1,-41 6,66-12,1 0,-1 0,0 0,0 0,1 0,-1 0,0 0,0 0,1 0,-1 0,0 0,1-1,-1 1,0 0,1 0,-1-1,0 1,1-1,-1 1,0 0,1-1,-1 1,1-1,-1 1,1-1,-1 0,1 1,-1-1,1 1,0-1,-1 0,1 1,0-1,0 0,-1 1,1-1,0 0,0 0,0 1,0-1,0 0,0 0,0 1,0-1,0 0,0 0,0 1,1-2,14-45,-6 24,-8 21,-1 0,1 0,-1 0,1 0,-1 0,1 0,-1 0,0 0,0 0,0 0,0 0,-1 0,1-1,0 1,-1 0,0 0,1 0,-1 1,0-1,0 0,0 0,0 0,0 1,0-1,-1 0,1 1,-1-1,1 1,-1 0,1-1,-1 1,0 0,0 0,1 0,-1 0,0 0,0 1,0-1,0 0,0 1,0-1,0 1,0 0,0 0,0 0,-3 0,-10 0,0 1,0 1,0 0,0 1,-18 5,-18 8,1 3,1 1,0 3,-49 32,-175 128,215-141,45-33,-1 1,2 1,-17 17,28-28,1 0,-1 1,1-1,-1 0,1 1,0-1,-1 1,1-1,0 0,-1 1,1-1,0 1,-1-1,1 1,0-1,0 1,0-1,-1 1,1-1,0 1,0 0,0-1,0 1,0-1,0 2,17-9,7-12,-1 0,-1-1,0-1,-2-1,32-43,-47 58,0 0,-1-1,1 1,5-17,-9 23,-1 0,1 0,-1 0,0 0,1 0,-1 0,0-1,0 1,0 0,0 0,0 0,0 0,0-1,0 1,0 0,0 0,-1 0,1 0,-1 0,1 0,0 0,-1 0,0 0,1 0,-1 0,0 0,1 0,-1 0,0 0,0 0,0 1,0-1,0 0,0 1,0-1,0 0,0 1,0 0,0-1,0 1,0-1,0 1,0 0,-1 0,0 0,-7-1,1 1,0 0,-1 1,1 0,0 0,0 0,0 1,0 1,0-1,0 1,-11 7,-12 6,-39 29,61-39,-106 79,115-85,0 0,0-1,0 1,0 0,0 0,0 0,0 0,0 0,0 0,0 0,0 0,0 0,0 0,0 0,0 0,0 0,0 0,0 0,-1 0,1 0,0 0,0 0,0 0,0 0,0 0,0 0,0 0,0 0,0 0,0 0,0 0,0 0,0 0,7-9,19-22,-1 1,-23 28,0-1,0 1,-1-1,1 1,-1-1,1 0,-1 1,0-1,0 0,0 0,0-5,-1 7,0-1,0 1,0 0,-1 0,1 0,0-1,-1 1,1 0,-1 0,1 0,-1 0,0 0,1 0,-1 0,0 0,0 0,0 0,0 0,0 1,0-1,0 0,0 0,0 1,0-1,0 1,0-1,0 1,0 0,-1-1,-1 1,-6-2,1 1,-1 0,0 0,1 1,-1 1,0-1,0 1,1 1,-1 0,1 0,-14 5,-14 7,-43 24,63-30,-31 15,10-6,1 1,1 3,1 0,-40 33,62-40,18-13,29-20,-9 1,44-39,-59 46,1-1,-2 0,0 0,0-1,12-22,-21 33,0 1,0 0,-1 0,1-1,-1 1,1 0,-1-1,0 1,1-1,-1 1,0-1,0 1,0-1,0 1,0 0,0-1,0 1,-1-1,1 1,0-1,-1 1,1 0,-1-1,0 1,-1-2,0 1,0 0,0 0,0 0,-1 0,1 1,0 0,-1-1,0 1,1 0,-1 0,0 0,-3-1,-8 0,0 0,0 1,0 0,-20 2,1 3,-1 1,1 3,0 0,1 2,0 1,1 2,0 1,-57 35,77-42,8-4,-1 0,0-1,0 1,0-1,-1 0,1 0,0-1,-1 1,1-1,-1 0,0 0,-8 1,12-3,0 0,-1 0,1 0,0-1,0 1,0 0,0 0,1-1,-1 1,0 0,1-1,-1 1,0 0,1-1,0 1,-1-1,1 1,0-1,0 1,0-1,0 1,0-3,-3-11,2 13,-1-1,1 1,-1 0,1-1,-1 1,0 0,0 0,0 0,0 1,0-1,-1 0,1 1,-1-1,1 1,-1 0,1 0,-1 0,1 0,-1 0,0 1,-3-1,-8-1,0 0,-27 2,39 0,-46 2,-1 3,1 2,-92 25,-139 63,119-37,148-54,0 0,-1-1,1-1,-1 0,1 0,-1-1,0-1,1 0,-1-1,-14-3,1 0,0 2,0 0,-1 2,1 1,0 1,-1 1,1 1,1 1,-1 2,1 1,0 0,0 2,-30 17,16-5,-28 14,64-35,2 0,-1-1,1 1,0-1,0 1,0-1,0 1,0-1,-1 0,1 0,0 1,0-1,-1 0,-1-1,0-7,11-13,24-42,54-80,-41 71,120-190,211-354,-362 591,1 1,-2 0,-1-1,0 0,-2 0,9-37,-18 60,-1 0,1 1,-1-1,0 0,0 1,0-1,0 0,0 0,0 1,0-1,0 0,0 0,-1 1,1-1,-1 0,0 1,1-1,-1 1,0-1,0 1,-1-3,0 3,1 1,-1-1,0 0,1 1,-1-1,0 1,1 0,-1 0,0 0,0-1,1 1,-1 1,0-1,1 0,-1 0,0 1,1-1,-1 1,0-1,-2 3,-14 4,0 2,1 0,0 0,1 2,-16 13,-74 70,93-82,-334 370,332-364,-3 7,18-25,1 0,-1 0,0 0,0 0,0 0,0 0,0 0,0 0,1 0,-1 0,0 0,0 0,0 0,0 0,0 0,1 0,-1 0,0 0,0 0,0 0,0 0,0 0,0 0,0 0,1 1,-1-1,0 0,0 0,0 0,0 0,0 0,0 0,0 0,0 1,0-1,0 0,0 0,0 0,1 0,-1 0,0 0,0 1,0-1,0 0,0 0,0 0,0 0,0 0,0 0,0 1,-1-1,1 0,0 0,0 0,0 0,0 0,0 0,0 1,0-1,0 0,0 0,0 0,0 0,-1 0,10-5,-1 0,0-1,-1 0,14-13,111-115,180-238,-298 353,30-42,-41 57,-1 0,0 1,0-1,-1 0,1 0,-1 0,0 0,0 0,0 0,0 0,-1 0,1-8,-2 11,1 0,0 1,0-1,-1 0,1 0,0 1,-1-1,1 0,0 1,-1-1,1 1,-1-1,1 0,-1 1,1-1,-1 1,0 0,1-1,-1 1,0-1,1 1,-1 0,0-1,1 1,-1 0,0 0,0 0,1 0,-1-1,0 1,0 0,0 0,1 0,-1 1,0-1,0 0,1 0,-1 0,0 0,0 1,-15 5,0 0,1 1,0 1,1 0,0 1,-17 14,9-8,-316 228,314-225,-33 31,48-41,2 1,-1 0,1 0,0 1,1 0,-9 18,13-23,0-1,0-1,0 1,-1 0,1 0,-1-1,0 1,0-1,0 0,-1 0,1 0,-1-1,0 1,0-1,0 0,0 0,0 0,-7 2,6-2,-82 42,3 4,2 3,-114 92,98-59,4 4,-99 118,189-201,-20 25,23-29,1 0,-1 0,0 0,0 0,1 0,-1 0,0 0,1 0,0 0,-1 0,1 1,-1-1,1 0,0 0,0 1,0-1,0 0,0 0,0 1,0 0,1-1,0-1,0 0,0 1,0-1,0 0,0 0,0 0,0 0,0 0,0 0,0 0,0-1,0 1,0 0,0 0,0-1,0 1,0-1,0 1,0-1,0 1,0-1,0 1,1-2,23-12,1-2,-2 0,29-25,66-67,-76 66,-17 18,20-17,-2-3,-1-1,47-68,-87 109,0 0,0 0,-1-1,0 1,0-1,0 1,0-1,-1 1,0-1,1-6,-2 10,0-1,0 1,-1-1,1 1,0-1,-1 1,1 0,-1-1,0 1,1-1,-1 1,0 0,0 0,0-1,0 1,0 0,0 0,0 0,0 0,0 0,-1 0,1 0,0 1,0-1,-1 0,1 1,-1-1,1 1,-1-1,1 1,-1 0,1-1,-3 1,-6-2,-1 1,1 0,-1 0,0 1,0 0,1 1,-1 0,1 1,-1 0,-13 5,10-2,-1 1,1 1,0 1,1 0,-1 0,-16 15,5 0,1 1,1 1,1 1,2 0,-33 55,52-78,-32 59,31-58,0 1,0 0,1 0,-1 0,1 0,0 0,1 0,-1 1,1-1,1 8,-1-13,0 1,0-1,0 1,0-1,0 1,0-1,0 1,0-1,1 0,-1 1,0-1,0 1,0-1,1 0,-1 1,0-1,1 0,-1 1,0-1,1 0,-1 1,0-1,1 0,-1 0,1 1,-1-1,0 0,1 0,-1 0,1 0,0 1,16-7,17-20,-31 23,-2 2,60-58,-56 53,0 1,-1-1,0-1,0 1,0 0,-1-1,0 0,0 0,2-8,-5 14,0 0,1 0,-1 0,0 1,0-1,0 0,0 0,0 0,0 0,0 0,0 0,0 0,0 0,-1 1,1-1,0 0,0 0,-2-1,2 1,-1 1,1 0,-1-1,1 1,-1 0,1-1,-1 1,1 0,-1 0,1 0,-1-1,0 1,1 0,-1 0,1 0,-1 0,1 0,-1 0,0 0,1 0,-2 1,-2 0,-1 1,0 0,1 0,0 0,-1 0,-3 4,-12 9,0 1,2 0,-33 37,-44 70,37-46,49-65,-21 26,29-36,-1-1,1 1,0 0,0-1,0 1,0 0,0 0,1 0,-1 0,0 0,1-1,0 1,-1 0,1 0,0 3,0-5,0 0,0 0,1 1,-1-1,0 0,0 0,0 1,1-1,-1 0,0 0,0 0,1 0,-1 1,0-1,0 0,1 0,-1 0,0 0,1 0,-1 0,0 0,0 0,1 0,-1 0,0 0,1 0,-1 0,0 0,1 0,-1 0,0 0,0 0,1 0,-1-1,26-12,76-72,569-532,-655 602,37-34,59-72,-107 115,0-1,-1 0,1 1,4-12,-10 18,1 0,0 0,0 1,0-1,0 0,-1 0,1 0,0 0,0 0,0 0,-1 0,1 0,0 0,0 0,0 0,-1 0,1 0,0 0,0 0,0 0,-1-1,1 1,0 0,0 0,0 0,-1 0,1 0,0 0,0 0,0-1,0 1,0 0,-1 0,1 0,0 0,0-1,0 1,0 0,0 0,0 0,0-1,0 1,0 0,0 0,0 0,0-1,0 1,0 0,0 0,0 0,0-1,0 1,0 0,0 0,0 0,0-1,0 1,-14 11,0 1,1 0,0 1,1 1,1 0,0 0,-12 23,4-10,-9 12,2-4,2 1,1 1,-30 67,52-102,0 1,0-1,0 1,0-1,0 1,1 0,0-1,-1 1,1 0,0-1,0 1,0 0,1-1,-1 1,1 0,-1-1,1 1,1 3,0-4,-1-1,0 0,1 1,-1-1,1 0,0 0,-1 0,1 0,0 0,-1 0,1-1,0 1,0 0,0-1,0 0,0 1,0-1,0 0,-1 0,1 0,0 0,0 0,0-1,0 1,2-1,6-1,0-1,0 0,-1-1,1 0,-1-1,15-8,22-11,-46 24,0-1,1 1,-1 0,0 0,0 0,1 0,-1 0,0 0,1 0,-1-1,0 1,1 0,-1 0,0 0,1 0,-1 0,0 0,1 1,-1-1,0 0,1 0,-1 0,0 0,1 0,-1 0,0 0,0 1,1-1,-1 0,0 0,0 0,1 1,-1-1,0 0,0 0,0 1,1-1,-1 0,0 1,0-1,0 0,0 0,0 1,1-1,-1 0,0 1,0-1,0 0,0 1,0-1,0 0,0 1,0-1,0 0,0 1,-1-1,1 0,0 1,-6 24,6-25,-19 49,-35 65,-7 15,59-125,0 1,1-1,-1 1,1 0,0 0,0 0,0-1,1 1,-1 0,2 7,-1-11,0 0,0 0,1 0,-1 0,1 0,-1 0,1 0,-1 0,1-1,-1 1,1 0,0 0,0-1,-1 1,1 0,0-1,0 1,0 0,0-1,1 1,1 0,0 0,-1 0,1-1,0 0,0 1,0-1,0 0,0 0,0 0,4-1,20-5,0-1,-1-1,1-1,39-21,32-10,-96 39,0 0,0 1,0-1,0 1,0-1,1 1,-1 0,0-1,0 1,1 1,2-1,-4 0,-1 0,1 1,-1-1,0 0,1 0,-1 1,1-1,-1 0,0 1,1-1,-1 0,0 1,1-1,-1 0,0 1,0-1,1 1,-1-1,0 0,0 1,0-1,0 1,0-1,1 1,-1-1,0 1,0-1,0 1,0-1,0 1,-1 0,0 4,0 0,-1 0,0-1,0 1,-1-1,1 1,-1-1,-3 5,-36 43,-23 35,59-78,1-1,1 1,0 0,0 0,0 0,1 1,0-1,-1 15,4-24,-1 1,1 0,0 0,-1 0,1 0,0 0,0 0,0-1,0 1,0 0,0 0,0 0,0 0,0 0,1 0,-1 0,0-1,1 1,-1 0,0 0,1 0,-1-1,1 1,-1 0,1 0,-1-1,1 1,0 0,-1-1,1 1,0-1,0 1,-1-1,1 1,0-1,0 0,0 1,0-1,-1 0,1 1,0-1,0 0,1 0,1 0,1-1,-1 0,0 0,0 0,1 0,-1 0,0-1,0 1,0-1,5-3,4-5,1 1,-2-1,1-1,-1 0,-1-1,0 0,-1 0,13-23,-21 33,0 0,0-1,0 1,0 0,0-1,-1 1,0-1,1 1,-1-1,0 1,0-4,0 5,0 0,-1 0,1 1,0-1,-1 0,1 0,0 0,-1 0,1 1,-1-1,1 0,-1 0,0 1,1-1,-1 1,0-1,1 0,-1 1,0-1,0 1,-1-1,0 0,-1 1,0-1,0 1,0-1,0 1,0 0,0 0,0 1,0-1,0 1,0-1,0 1,1 0,-1 0,0 0,-3 2,-9 6,0 0,1 1,-16 13,18-13,-1 0,0-1,0 0,-17 7,26-14,-1-1,0 1,0-2,0 1,0 0,0-1,-6 0,-16 2,-1 3,1 1,-1 2,1 0,0 2,1 1,0 1,1 2,1 0,0 2,-38 31,51-37,3-5,24-34,1 2,95-170,399-762,-496 927,3-3,-2-1,-1-1,10-40,-24 75,0-1,0 1,-1-1,1 0,-1 1,0-1,0 0,0 1,0-1,0 0,-1 0,1 1,-1-1,0 1,0-1,0 1,-1-4,1 5,0 0,0 0,-1 0,1 0,0 0,0 0,-1 0,1 1,0-1,-1 0,1 1,-1-1,1 1,-1-1,1 1,-1 0,0 0,1 0,-1 0,1 0,-3 0,-5 2,0-1,1 2,-1-1,1 1,0 1,-1-1,2 1,-16 11,-7 8,0 1,2 2,1 1,-34 43,-86 133,135-185,-37 68,230-290,768-967,-828 1005,-105 143,-1-2,19-39,-33 61,1 0,-1 1,0-1,0 0,0 0,-1 0,1-1,-1 1,1 0,-1 0,0 0,0 0,-1 0,1 0,0 0,-3-6,2 7,0 1,0-1,0 1,0-1,-1 1,1 0,0 0,-1 0,1-1,-1 1,1 0,-1 1,0-1,1 0,-1 0,0 1,0-1,1 1,-1-1,-3 1,-7 0,0 0,1 0,-1 1,1 1,-1 0,1 1,-13 4,-35 15,1 2,1 4,1 1,2 3,-84 64,97-62,0 1,3 3,-52 63,71-73,15-19,13-18,85-115,68-109,343-564,-408 621,-87 156,0-1,-2 0,10-38,-17 55,0 0,0-1,-1 1,1 0,-1 0,0 0,0-1,-1 1,1 0,-1 0,0 0,0 0,-1 0,1 0,-3-6,2 8,0 0,0 0,0 0,0 0,0 0,0 1,-1-1,1 0,-1 1,1 0,-1 0,1 0,-1 0,0 0,0 0,1 0,-1 1,0 0,0-1,0 1,1 0,-7 1,-4 1,-1 0,1 1,0 0,0 1,0 1,0 0,1 1,-15 8,-15 11,-41 34,-71 66,-166 175,-25 77,244-261,90-100,14-13,10-10,12-13,-2-2,-1 0,39-51,-12 10,-3-1,71-133,-113 189,0 1,0-2,-1 1,-1 0,1-1,1-12,-4 20,0 0,0 0,0 0,0-1,0 1,0 0,0 0,-1 0,1 1,0-1,-1 0,1 0,0 0,-1 0,1 0,-1 0,0 0,1 1,-1-1,0 0,1 0,-1 1,0-1,0 0,0 1,1-1,-1 1,0-1,0 1,0 0,0-1,0 1,0 0,0 0,0-1,0 1,0 0,0 0,-1 0,-8 0,0 1,1 0,-1 0,1 1,-1 0,1 1,0 0,-12 6,-79 41,18-1,3 4,2 3,-72 69,41-23,-119 145,226-245,-8 8,1 0,-12 21,20-31,-1 1,1-1,0 1,-1 0,1-1,0 1,-1 0,1-1,0 1,0 0,0 0,0-1,0 1,0 0,0 0,0-1,0 1,0 0,0-1,0 1,0 0,0 0,1-1,0 2,0-1,0-1,0 0,1 1,-1-1,0 0,1 1,-1-1,0 0,1 0,-1 0,0 0,1 0,-1-1,0 1,0 0,1-1,-1 1,0-1,2 0,23-10,0-2,-1 0,-1-1,0-2,26-22,-10 9,-31 22,13-8,-1-1,37-36,-58 52,1-1,0 0,0 1,0-1,-1 0,1 0,0 0,-1 0,1 0,0 0,-1 1,1-1,-1 0,0-1,1 1,-1 0,0 0,0 0,0 0,1 0,-1 0,0 0,0 0,-1 0,1 0,0-1,0 1,0 0,-1-1,-1 1,0-1,1 1,-1 0,0 0,0-1,0 2,0-1,0 0,0 0,0 0,0 1,0-1,0 1,-1 0,-1 0,-11-2,-1 1,1 1,0 1,-1 0,1 1,0 1,0 0,0 1,-23 10,3 0,2 3,0 0,-35 26,2 5,2 3,-99 102,-96 141,-98 190,340-460,-22 37,37-58,-1 0,2 1,-1-1,0 1,1-1,0 1,-1 0,1 0,1 0,-1-1,0 6,1-9,0 0,0 0,1 1,-1-1,0 0,0 0,0 0,0 1,0-1,0 0,1 0,-1 0,0 0,0 1,0-1,0 0,1 0,-1 0,0 0,0 0,0 0,1 1,-1-1,0 0,0 0,1 0,-1 0,0 0,0 0,0 0,1 0,-1 0,0 0,0 0,1 0,-1 0,0 0,0 0,1-1,-1 1,0 0,0 0,1 0,19-11,11-13,-2 0,40-44,50-67,-116 132,35-43,54-81,-89 122,0 1,-1-1,1 0,-1 0,0 0,-1 0,2-6,-3 11,0-1,0 1,0-1,0 1,0 0,0-1,0 1,0-1,0 1,0 0,0-1,0 1,0 0,0-1,-1 1,1-1,0 1,0 0,0-1,-1 1,1 0,0 0,-1-1,1 1,0 0,0 0,-1-1,1 1,0 0,-1 0,1 0,0-1,-1 1,1 0,-1 0,1 0,0 0,-1 0,1 0,-1 0,1 0,0 0,-1 0,1 0,0 0,-1 0,1 0,-1 0,1 1,0-1,-1 0,1 0,-1 1,-11 4,0 2,1-1,-1 1,2 1,-1 0,-18 19,-9 13,2 1,2 2,2 1,-32 59,-65 87,287-245,-150 53,24-6,43-6,-66 13,1 0,0 1,-1 0,1 1,-1 0,1 0,-1 1,0 0,14 5,-14-4,0 0,1-1,-1 0,1 0,0-1,0 0,0-1,-1 0,1 0,18-4,8-4,56-19,-41 10,459-105,24 31,-526 90,1537-222,23 59,-1506 159,135-11,225 11,191 15,-424-11,421-21,-587 21,-9 0,-6 1,-1 0,1-1,-1 0,1 0,-1 0,0-1,0 0,8-4,-15 6,1 0,-1 0,0 0,1 0,-1 0,0-1,1 1,-1 0,0 0,1 0,-1-1,0 1,0 0,1 0,-1-1,0 1,0 0,0 0,1-1,-1 1,0 0,0-1,0 1,0 0,0-1,0 1,0 0,0-1,1 1,-1 0,0-1,0 1,-1 0,1-1,0 1,0 0,0-1,0 1,0 0,0-1,0 1,0 0,-1-1,1 1,0 0,0 0,0-1,-1 1,1-1,-5-3,1 0,-1 1,1-1,-1 1,0 0,-1 0,1 1,0-1,-12-2,-40-14,-72-12,-169-18,72 28,-1 10,0 10,-366 46,181 18,-439 126,773-169,71-18,-16 2,24-6,-1 1,1 0,0 0,-1 0,1 0,0 0,0 0,-1 0,1 0,0 0,0 0,0 0,0 0,0 1,1-1,0-1,106-85,174-153,-268 228,-1-1,-1 0,0-1,-1 0,0-1,12-24,-22 30,-11 13,-15 18,23-21,-1 2,-4 3,-1 1,1 1,0-1,-6 10,13-16,-1 0,1-1,-1 1,1 0,-1-1,1 1,0 0,-1 0,1-1,0 1,0 0,0 0,-1 0,1-1,0 1,0 0,0 0,0 0,0 0,1-1,-1 1,0 0,0 0,0 0,1 1,1-2,-1 1,0-1,0 1,1-1,-1 1,0-1,1 0,-1 0,0 0,1 0,-1 0,1 0,-1 0,0 0,1 0,-1 0,0-1,1 1,-1-1,0 1,2-2,24-8,0-1,-1-2,47-29,72-62,-121 87,327-263,-349 277,1 1,0 0,-1 0,1 0,0 0,0 0,0 1,0-1,1 1,4-2,-7 3,-1 0,1 0,-1 0,0 0,1 0,-1 0,1 1,-1-1,1 0,-1 0,0 0,1 0,-1 1,0-1,1 0,-1 0,1 0,-1 1,0-1,0 0,1 1,-1-1,0 0,1 1,-1-1,0 0,0 1,1 0,-1 23,-6 6,-19 52,17-61,1 0,1 0,1 1,1 0,-3 37,7-59,0 1,0 0,0 0,0 0,0 0,0 0,1 0,-1 0,0-1,0 1,1 0,-1 0,1 0,-1 0,0-1,1 1,0 0,-1-1,1 1,-1 0,1-1,0 1,-1-1,1 1,0-1,0 1,-1-1,1 1,0-1,0 0,0 1,0-1,-1 0,1 0,0 0,0 0,0 1,2-2,7 1,-1-1,1 0,16-5,-25 6,161-51,596-266,-68 24,-671 286,0 0,31-6,-48 13,0-1,0 1,0 0,0-1,0 1,0 0,0 0,0 1,0-1,1 0,-1 1,0-1,0 1,0-1,0 1,0 0,0 0,-1 0,1 0,0 0,0 1,-1-1,1 1,-1-1,1 1,-1-1,0 1,1 0,1 3,0 3,0 1,-1-1,0 1,0 0,-1 0,1 12,0 28,-6 68,-24 166,-171 1044,75-543,108-648,15-130,1 0,0 0,0 0,0 0,1 0,-1 0,2 0,-1 0,1-1,-1 1,2 0,3 8,-2-10,-1-1,1 1,0-1,0 0,0 0,0 0,0 0,1-1,-1 1,1-1,0 0,-1-1,1 1,0-1,0 0,0 0,6 0,21 1,-1 0,0-2,0-1,56-10,13-9,149-49,27-32,503-262,227-220,-731 416,-187 112,162-96,-220 134,-22 11,0 1,1 0,-1 0,1 1,0 0,1 0,-1 1,0 1,17-3,-26 5,1 0,0 0,0 0,0 0,-1 0,1 0,0 1,0-1,0 0,-1 1,1-1,0 0,-1 1,1-1,0 1,-1-1,1 1,0-1,-1 1,1 0,-1-1,1 1,-1 0,0-1,1 1,-1 0,0 0,1-1,-1 1,0 0,0 0,0 0,1-1,-1 1,0 0,0 1,0 22,-1 1,0-1,-2 0,-1 0,-11 39,13-55,-92 324,-7 30,98-350,0-4,2-1,-1 1,1-1,-1 14,2-20,0 0,0 0,0 1,0-1,0 0,1 0,-1 0,0 0,1 1,-1-1,0 0,1 0,0 0,-1 0,1 0,-1 0,1 0,0 0,0 0,0 0,0-1,0 1,-1 0,1-1,0 1,1 0,-1-1,0 1,0-1,0 1,0-1,0 0,0 0,1 1,-1-1,2 0,9 0,1-1,-1 0,0-1,0 0,17-6,71-28,-71 25,103-43,-2-6,163-103,216-197,-451 316,-57 43,0 0,1 0,-1 0,1 0,-1 1,0-1,1 0,-1 1,1-1,-1 1,1-1,0 1,-1 0,1-1,-1 1,1 0,0 0,-1 0,1 0,2 1,-3 0,1 1,-1-1,-1 1,1-1,0 1,0 0,-1-1,1 1,0 0,-1-1,0 1,1 0,-1-1,0 1,0 0,0 0,0-1,0 1,0 0,-1 0,0 1,-2 28,-3-1,0 0,-11 32,-39 91,40-112,-56 139,-20 50,90-226,0 0,1-1,-1 1,1 0,0 0,0 0,1 0,-1 0,1 0,0 0,0 0,0 0,0 0,1 0,1 8,-1-11,0 1,0-1,0 0,0 0,0-1,0 1,0 0,0 0,0 0,0-1,1 1,-1-1,0 1,0-1,1 1,-1-1,0 0,1 1,1-1,4 0,-1 0,1 0,0 0,-1-1,12-3,25-7,81-34,46-33,76-45,244-164,-482 282,14-9,-17 14,-11 9,-311 390,89-116,155-191,-101 135,171-224,1 0,-1 1,1 0,0-1,0 1,0 0,-2 6,4-10,0 0,0 1,0-1,1 0,-1 0,0 0,0 1,0-1,0 0,0 0,1 0,-1 0,0 0,0 1,0-1,0 0,1 0,-1 0,0 0,0 0,0 0,1 0,-1 0,0 0,0 0,1 0,-1 0,0 0,0 0,0 0,1 0,-1 0,0 0,0 0,0 0,1 0,-1 0,0 0,0 0,0 0,1 0,-1-1,0 1,0 0,0 0,27-14,207-152,-132 91,17-16,60-40,-161 122,-24 21,-25 22,29-31,-7 6,0 0,1 0,-9 16,16-24,0 0,0 1,0 0,0-1,1 1,-1-1,1 1,-1 0,1-1,0 1,-1 0,1-1,0 1,1 3,-1-4,0 0,1 0,-1 0,1 0,0-1,-1 1,1 0,0 0,0 0,-1-1,1 1,0 0,0-1,0 1,0-1,0 1,0-1,0 1,0-1,0 0,0 1,0-1,0 0,0 0,0 0,1 0,13 1,-1-1,1-1,-1 0,1-1,-1 0,19-7,38-5,-69 14,0 0,1 0,-1 0,0 0,0 0,0 0,0 0,0 1,0-1,1 1,-1-1,0 1,0 0,0 0,2 1,-3-1,0 0,0 0,0 0,0 0,0 0,-1 1,1-1,0 0,0 0,-1 1,1-1,-1 0,1 1,-1-1,0 1,0-1,1 3,-2 4,1 0,-1 1,-1-1,1 0,-1 0,-5 11,-87 220,28-81,64-152,0 0,0-1,1 1,-1 0,1 0,0 0,0 10,1-15,1 0,-1 0,0 0,0 0,0 0,1 0,-1 0,1 0,-1 0,1 0,-1 0,1 0,-1 0,1 0,0-1,-1 1,1 0,0 0,1 0,-1 0,1 0,0-1,0 1,-1-1,1 1,0-1,0 0,0 0,-1 0,1 0,0 0,0 0,0 0,-1 0,3-1,16-5,-1-1,0 0,0-1,-1-1,0-1,24-18,45-23,-86 50,1 0,0 1,0-1,0 0,0 0,0 1,0-1,-1 1,1-1,1 1,-1 0,0 0,0 0,0 0,0 0,0 1,0-1,0 0,0 1,2 0,-3 1,1-1,-1 1,1-1,-1 1,0-1,1 1,-1 0,0 0,0-1,0 1,-1 0,1 0,0 0,-1 0,1 0,-1 0,1 0,-1 0,0 3,0 12,0 1,-1-1,-4 24,-1 25,5-66,1 1,0-1,0 1,0 0,0-1,0 1,0-1,0 1,0 0,0-1,0 1,0-1,0 1,0-1,0 1,0 0,1-1,-1 1,0-1,1 1,-1-1,0 1,1-1,-1 1,0-1,1 1,-1-1,1 0,-1 1,1-1,-1 0,2 1,-1-1,1-1,0 0,0 1,0-1,0 0,-1 0,1 0,0 0,-1 0,1-1,1-1,30-28,-2-1,31-41,-28 32,41-39,-73 78,0 0,0 0,1 0,-1 0,0 1,1-1,-1 1,1 0,3-2,-5 3,-1 0,1 0,0 0,-1 0,1 0,0 0,-1 1,1-1,-1 0,1 0,0 0,-1 1,1-1,-1 0,1 1,0-1,-1 0,1 1,-1-1,0 0,1 1,-1-1,1 1,-1-1,1 1,-1 0,0-1,0 1,1-1,-1 1,0-1,0 1,1 0,-1-1,0 1,0 0,0-1,0 2,0-2,0 0,0 1,0-1,0 0,0 1,0-1,1 0,-1 1,0-1,0 1,0-1,1 0,-1 0,0 1,0-1,1 0,-1 1,0-1,0 0,1 0,-1 0,0 1,1-1,-1 0,0 0,1 0,-1 0,1 0,-1 1,0-1,1 0,-1 0,0 0,1 0,16-8,22-26,-28 23,101-90,237-235,-330 311,-17 18,-13 14,-46 44,2 3,-63 80,77-86,-281 353,293-356,25-32,4-12,0-1,0 0,0 0,0 0,0 0,0 0,0 0,0 1,0-1,0 0,0 0,0 0,0 0,0 0,0 0,0 1,0-1,1 0,-1 0,0 0,0 0,0 0,0 0,0 0,0 0,0 0,1 0,-1 0,0 1,0-1,0 0,0 0,0 0,1 0,-1 0,0 0,0 0,0 0,0 0,0 0,1 0,-1-1,0 1,0 0,0 0,0 0,0 0,0 0,1 0,-1 0,0 0,0 0,0 0,0-1,10-5,-1 0,0-1,15-14,593-553,-596 554,-11 12,0 0,-1-1,0 0,-1-1,0 0,12-19,-20 22,-8 9,-12 12,2 1,0 1,1 1,0 1,-25 34,10-12,-19 18,22-27,2 2,-41 62,57-70,11-24,0-1,0 0,0 0,0 1,0-1,0 0,0 0,0 1,0-1,1 0,-1 0,0 0,0 1,0-1,0 0,0 0,0 1,1-1,-1 0,0 0,0 0,0 0,1 1,-1-1,0 0,0 0,0 0,1 0,-1 0,0 0,0 0,1 0,-1 0,0 1,0-1,1 0,20-6,20-16,-2-1,59-46,-84 59,266-206,-42 30,-195 158,-43 27,1 1,0-1,-1 1,1-1,0 1,-1-1,1 1,0 0,0-1,-1 1,1 0,0 0,0 0,0-1,-1 1,1 0,0 0,0 0,0 0,0 0,-1 1,2-1,-2 1,0 0,0 0,0 0,0 0,0 0,0 0,0 0,-1 0,1 0,0 0,-1 0,1 0,-1 0,1 0,-1 0,-1 1,-177 267,129-198,44-63,3-5,1 1,-1-1,1 1,-1 0,1 0,0-1,0 1,1 1,-1-1,1 0,-2 9,3-13,0 0,0 1,0-1,1 0,-1 1,0-1,0 0,0 1,0-1,1 0,-1 0,0 0,0 1,1-1,-1 0,0 0,0 1,1-1,-1 0,0 0,0 0,1 0,-1 0,0 0,1 0,-1 1,0-1,1 0,-1 0,0 0,1 0,-1 0,0 0,1 0,-1-1,0 1,0 0,1 0,-1 0,0 0,1 0,-1 0,0-1,1 1,-1 0,16-9,-15 8,13-9,0 0,0-2,18-18,-13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3E5E2-99EF-464E-A10C-BFFB442434D4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BBBBD-D0F6-49E5-A56B-040CFEC4DD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32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Vergelijk dit eens met de doelen die jij jullie stellen voor je columns, artikelen en interviews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A6D8F-A3E7-4302-B10E-8D834014EF0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43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Leuk Storytelling, maar wat is het dan? Terug naar </a:t>
            </a:r>
            <a:r>
              <a:rPr lang="nl-NL" dirty="0" err="1"/>
              <a:t>flapover</a:t>
            </a:r>
            <a:r>
              <a:rPr lang="nl-NL" dirty="0"/>
              <a:t> en bekijken wat er onder wordt verstaan.</a:t>
            </a:r>
          </a:p>
          <a:p>
            <a:r>
              <a:rPr lang="nl-NL" dirty="0"/>
              <a:t>Voor mij Storytelling niks meer dan het bewust toepassen van verhalen om informatie over te brengen en zo een doel of effect te bereiken.</a:t>
            </a:r>
          </a:p>
          <a:p>
            <a:endParaRPr lang="nl-NL" dirty="0"/>
          </a:p>
          <a:p>
            <a:r>
              <a:rPr lang="nl-NL" dirty="0"/>
              <a:t>Bewust</a:t>
            </a:r>
          </a:p>
          <a:p>
            <a:r>
              <a:rPr lang="nl-NL" dirty="0"/>
              <a:t>Verhalen hebben wel een aantal ingrediënten die ervoor zorgen dat je de gewenste effecten bereikt. </a:t>
            </a:r>
          </a:p>
          <a:p>
            <a:endParaRPr lang="nl-NL" dirty="0"/>
          </a:p>
          <a:p>
            <a:r>
              <a:rPr lang="nl-NL" dirty="0"/>
              <a:t>Verhaal van mijn compliance onderzoek en de rol als mentor van een concullega van jullie. Streng, spiegel voorhoudend, </a:t>
            </a:r>
          </a:p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20435-A7FB-48EE-A054-427625A7D0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91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E9F7B-F542-FDF3-93F3-DAA6EC60A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0D52EA-5644-B0D7-4F49-335B84231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5DD9F2-DB26-8BCF-DE2C-EFFEE324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A398C2-73D3-168D-22DF-CF51B6B3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D758E2-C4D2-B382-DBDB-0D7647EE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F7A7D-FA19-43DD-9AC6-0D50CE69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838EBF-A438-9CD5-CE2D-244F17E68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E4BB5B-3B69-7B0B-437E-1904C44E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A739E3-E615-9099-29B6-C9C3CF7E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073C5B-913A-1402-A41F-E9EE4F4E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68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6054F4-916A-22F8-5842-9CC36F5A0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08AAB6-FADA-826C-4868-D5A9CBF7D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4B687-15F5-BDB4-AB2F-E533F2B8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538078-3EB4-2D77-1EC3-66B43E58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60DFC9-2D12-AD5F-E59E-F7CF9EAC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49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4F4C6-99F8-D9C4-58AA-5C770C01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50275C-19FA-307D-8C24-221B8800A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684742-0033-7073-F2F2-BD65133C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3CACB3-CD8B-5C66-E196-9D8F983A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7EC63A-A948-6E25-1D59-7E984585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14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032C7-D593-5913-55CF-11EC1618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850D0-5F9A-4653-E111-8DADA9F99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83E7C1-A579-1727-0E68-D9B99B41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59E99A-80CB-F8EA-C88F-E4E2263D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6117F4-ED52-D756-0A4C-CDFC6D06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38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91998-FF93-F966-9242-196C7E08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8431A9-0B98-0E3C-C49C-7E7067DEB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6C299E-D3F0-27F5-6F28-5FBD89E56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F0B75D-22F9-CAFB-FEF0-0EDFF5AC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A05F84-1C45-0D91-2E7C-3ABDA61B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E5A5F6-7B60-1836-19F4-FB795074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74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002C7-B03D-1DF9-BCA7-DB13D50F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DDAF9D-56C2-DBFA-C909-B17F86C17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61702E-AAA7-1F0C-EEF6-6E38FB7E1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8DDCCB-B2B2-9780-BF3D-350A1B21F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7DCC49-A8D6-9D4D-8E64-5EE4EB8C9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155789A-FAB4-4F6F-2950-B945B7F3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174A91-0001-ECA8-8805-145F25F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40F022-0884-E51A-1C0E-2F562BB4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9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100FE-9DC9-B875-2985-6AB3A04E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37C0BB-2CEB-66D3-CD0E-8D76C55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3E0210-156F-28B7-7C2E-8D64A170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22A1B0-E218-D0EA-947A-491932F9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C78852-B92C-6749-0131-C6D47CD4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AB41F3-CB78-9792-2E8B-89A54CC0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3D52B8-B0FD-B4EE-C091-DC68A4C5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25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4FD0-7C10-37DC-9ECA-271A668E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24942-1FB5-8A13-6795-09445060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D6D457-DAA1-0F40-732D-FA25340FE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054EC8-E141-0DAE-7A37-2047D1E2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7FB117-9A2C-7613-F62E-65EA7CDC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25182C-E65B-5651-65DB-0D1EEACA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0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36967-F598-CA93-1A7A-ACF3282C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00BE04-3211-416A-48C1-898E3FE30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52130B-C234-4DCB-DD41-1A1273420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7B7AC0-F52E-DF5E-3837-D9E1FA84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CDB64A-025F-4C77-57A1-466B3231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F2F4CF-F47A-6B78-A78E-C8074A99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76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CC93F9-C504-977C-CA83-452989AD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351F93-72FA-410B-212E-3049D53A7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A10342-5EDE-DC9D-A3AD-D3277120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82D14-AFA2-482F-9869-BA172E48E819}" type="datetimeFigureOut">
              <a:rPr lang="nl-NL" smtClean="0"/>
              <a:t>30-10-2022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90CFB5-0C05-9C58-CDFB-FB961E221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6CDF2B-F7E7-0945-A75E-9EEB5D0D1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0616-80DE-4E9B-AFD5-9C2334F770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88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FF875-A499-A89D-1858-AE1447187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11371B-F8D7-F912-DA40-A7788A638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Terug in de tijd…. deel 4 - Atlant">
            <a:extLst>
              <a:ext uri="{FF2B5EF4-FFF2-40B4-BE49-F238E27FC236}">
                <a16:creationId xmlns:a16="http://schemas.microsoft.com/office/drawing/2014/main" id="{6047D3A6-0E52-BE6F-8900-BD2495541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9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A04B9-E733-CA67-CEBF-C2C6411F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Verhalende casus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CB6D1B-6DD8-A234-5023-F574E7A16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134" y="1552909"/>
            <a:ext cx="3761648" cy="4351338"/>
          </a:xfrm>
          <a:prstGeom prst="rect">
            <a:avLst/>
          </a:prstGeom>
        </p:spPr>
      </p:pic>
      <p:pic>
        <p:nvPicPr>
          <p:cNvPr id="5" name="Picture 2" descr="IZO Twente">
            <a:extLst>
              <a:ext uri="{FF2B5EF4-FFF2-40B4-BE49-F238E27FC236}">
                <a16:creationId xmlns:a16="http://schemas.microsoft.com/office/drawing/2014/main" id="{D3914B7C-EB42-6197-81D4-1274D0B1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963E5C5-73D6-B94F-217A-A8EE04625CD6}"/>
              </a:ext>
            </a:extLst>
          </p:cNvPr>
          <p:cNvSpPr txBox="1"/>
          <p:nvPr/>
        </p:nvSpPr>
        <p:spPr>
          <a:xfrm>
            <a:off x="619505" y="1690688"/>
            <a:ext cx="60975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Wat roept het verhaal bij je op? 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Wat zijn de feiten en wat is het gevoel wat naar voren komt in deze casus. 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Welke vragen heb je aan Marieke, Anne, haar collega’s en/of andere betrokkenen? 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Welke wensen, verwachtingen en grenzen (juridisch, professioneel, persoonlijk &amp; organisatorisch) en van wie spelen een rol in deze casus? 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Welke informatie heb je nog nodig en van wie om mee te denken aan een oplossing? </a:t>
            </a:r>
          </a:p>
        </p:txBody>
      </p:sp>
    </p:spTree>
    <p:extLst>
      <p:ext uri="{BB962C8B-B14F-4D97-AF65-F5344CB8AC3E}">
        <p14:creationId xmlns:p14="http://schemas.microsoft.com/office/powerpoint/2010/main" val="20131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A04B9-E733-CA67-CEBF-C2C6411F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CB6D1B-6DD8-A234-5023-F574E7A16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134" y="1552909"/>
            <a:ext cx="3761648" cy="4351338"/>
          </a:xfrm>
          <a:prstGeom prst="rect">
            <a:avLst/>
          </a:prstGeom>
        </p:spPr>
      </p:pic>
      <p:pic>
        <p:nvPicPr>
          <p:cNvPr id="5" name="Picture 2" descr="IZO Twente">
            <a:extLst>
              <a:ext uri="{FF2B5EF4-FFF2-40B4-BE49-F238E27FC236}">
                <a16:creationId xmlns:a16="http://schemas.microsoft.com/office/drawing/2014/main" id="{D3914B7C-EB42-6197-81D4-1274D0B1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4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ZO Twente">
            <a:extLst>
              <a:ext uri="{FF2B5EF4-FFF2-40B4-BE49-F238E27FC236}">
                <a16:creationId xmlns:a16="http://schemas.microsoft.com/office/drawing/2014/main" id="{6D4FCBD3-5382-CC90-6DA8-885D8E65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">
            <a:extLst>
              <a:ext uri="{FF2B5EF4-FFF2-40B4-BE49-F238E27FC236}">
                <a16:creationId xmlns:a16="http://schemas.microsoft.com/office/drawing/2014/main" id="{22B3B5F5-CD53-F219-09D6-278C06163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3" t="14344" r="22355" b="711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E8644427-D0B1-BEB5-DC05-CFE3C7DFB24E}"/>
                  </a:ext>
                </a:extLst>
              </p14:cNvPr>
              <p14:cNvContentPartPr/>
              <p14:nvPr/>
            </p14:nvContentPartPr>
            <p14:xfrm>
              <a:off x="6748045" y="3574215"/>
              <a:ext cx="5016500" cy="1376363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E8644427-D0B1-BEB5-DC05-CFE3C7DFB2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4038" y="3466208"/>
                <a:ext cx="5124153" cy="15920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15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5E12B-7FFA-C2E8-CCC5-3DF27FE0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Verhalende kaarten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2326CB-C719-FD6C-F8CD-FF03755C6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582" y="1690688"/>
            <a:ext cx="8202835" cy="3725556"/>
          </a:xfrm>
          <a:prstGeom prst="rect">
            <a:avLst/>
          </a:prstGeom>
        </p:spPr>
      </p:pic>
      <p:pic>
        <p:nvPicPr>
          <p:cNvPr id="5" name="Picture 2" descr="IZO Twente">
            <a:extLst>
              <a:ext uri="{FF2B5EF4-FFF2-40B4-BE49-F238E27FC236}">
                <a16:creationId xmlns:a16="http://schemas.microsoft.com/office/drawing/2014/main" id="{76713B55-530E-611B-A9E6-6B53EA33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3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rug in de tijd…. deel 4 - Atlant">
            <a:extLst>
              <a:ext uri="{FF2B5EF4-FFF2-40B4-BE49-F238E27FC236}">
                <a16:creationId xmlns:a16="http://schemas.microsoft.com/office/drawing/2014/main" id="{A9D89D7E-CD3D-3783-BB20-C10230F0F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/>
          <a:stretch/>
        </p:blipFill>
        <p:spPr bwMode="auto">
          <a:xfrm>
            <a:off x="0" y="1"/>
            <a:ext cx="12198627" cy="6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4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AA7E4-1CAA-4D70-A0B9-6BFD9DF1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kracht van verhalen!</a:t>
            </a:r>
          </a:p>
        </p:txBody>
      </p:sp>
      <p:pic>
        <p:nvPicPr>
          <p:cNvPr id="4" name="Tijdelijke aanduiding voor afbeelding 5">
            <a:extLst>
              <a:ext uri="{FF2B5EF4-FFF2-40B4-BE49-F238E27FC236}">
                <a16:creationId xmlns:a16="http://schemas.microsoft.com/office/drawing/2014/main" id="{730B7F8F-64A0-7A00-8CDE-BB1958C1435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1" b="304"/>
          <a:stretch/>
        </p:blipFill>
        <p:spPr>
          <a:xfrm>
            <a:off x="7886735" y="1984257"/>
            <a:ext cx="3467065" cy="345656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2FCBFE9-07A2-662B-E26A-5D5E6AC65F39}"/>
              </a:ext>
            </a:extLst>
          </p:cNvPr>
          <p:cNvSpPr txBox="1">
            <a:spLocks/>
          </p:cNvSpPr>
          <p:nvPr/>
        </p:nvSpPr>
        <p:spPr>
          <a:xfrm>
            <a:off x="1104338" y="1746577"/>
            <a:ext cx="4429615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i="1" dirty="0"/>
              <a:t>Hoe kan een verhalende aanpak bijdragen aan vermindering van </a:t>
            </a:r>
            <a:r>
              <a:rPr lang="nl-NL" sz="3600" b="1" i="1" dirty="0"/>
              <a:t>agressie </a:t>
            </a:r>
            <a:r>
              <a:rPr lang="nl-NL" sz="3600" i="1" dirty="0"/>
              <a:t>en het bespreekbaar maken van </a:t>
            </a:r>
            <a:r>
              <a:rPr lang="nl-NL" sz="3600" b="1" i="1" dirty="0"/>
              <a:t>grenzen?</a:t>
            </a:r>
            <a:endParaRPr lang="nl-NL" sz="3600" i="1" dirty="0"/>
          </a:p>
        </p:txBody>
      </p:sp>
      <p:pic>
        <p:nvPicPr>
          <p:cNvPr id="6" name="Picture 2" descr="IZO Twente">
            <a:extLst>
              <a:ext uri="{FF2B5EF4-FFF2-40B4-BE49-F238E27FC236}">
                <a16:creationId xmlns:a16="http://schemas.microsoft.com/office/drawing/2014/main" id="{873659BA-AAD6-4154-D4D6-FFCE3962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5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28530-019A-067C-6875-BB7DE3D8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verhalen?</a:t>
            </a:r>
          </a:p>
        </p:txBody>
      </p:sp>
      <p:sp>
        <p:nvSpPr>
          <p:cNvPr id="4" name="Shape 151">
            <a:extLst>
              <a:ext uri="{FF2B5EF4-FFF2-40B4-BE49-F238E27FC236}">
                <a16:creationId xmlns:a16="http://schemas.microsoft.com/office/drawing/2014/main" id="{4EB2F1E6-52B9-BF92-F0C8-67787AA141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lIns="45720" tIns="45720" rIns="4572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360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Elke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liep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stampvoetend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de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zusterpost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binnen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.</a:t>
            </a:r>
          </a:p>
          <a:p>
            <a:pPr marL="0" indent="-228600">
              <a:spcBef>
                <a:spcPts val="540"/>
              </a:spcBef>
              <a:buSzPts val="3600"/>
              <a:buFont typeface="Arial" panose="020B0604020202020204" pitchFamily="34" charset="0"/>
              <a:buChar char="•"/>
              <a:defRPr/>
            </a:pPr>
            <a:endParaRPr lang="en-US" sz="3600" b="1" dirty="0">
              <a:solidFill>
                <a:schemeClr val="tx1"/>
              </a:solidFill>
              <a:sym typeface="Arial"/>
            </a:endParaRPr>
          </a:p>
          <a:p>
            <a:pPr marL="0" indent="0">
              <a:spcBef>
                <a:spcPts val="540"/>
              </a:spcBef>
              <a:buSzPts val="360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Mark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liet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van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schrik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zijn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koffie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vallen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.  </a:t>
            </a:r>
          </a:p>
          <a:p>
            <a:pPr marL="0" indent="-228600">
              <a:spcBef>
                <a:spcPts val="540"/>
              </a:spcBef>
              <a:buSzPts val="3600"/>
              <a:buFont typeface="Arial" panose="020B0604020202020204" pitchFamily="34" charset="0"/>
              <a:buChar char="•"/>
              <a:defRPr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spcBef>
                <a:spcPts val="540"/>
              </a:spcBef>
              <a:buSzPts val="360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De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oude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vrouw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stond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huilend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 bij de </a:t>
            </a:r>
            <a:r>
              <a:rPr lang="en-US" sz="3600" b="1" dirty="0" err="1">
                <a:solidFill>
                  <a:schemeClr val="tx1"/>
                </a:solidFill>
                <a:sym typeface="Arial"/>
              </a:rPr>
              <a:t>deur</a:t>
            </a:r>
            <a:r>
              <a:rPr lang="en-US" sz="3600" b="1" dirty="0">
                <a:solidFill>
                  <a:schemeClr val="tx1"/>
                </a:solidFill>
                <a:sym typeface="Arial"/>
              </a:rPr>
              <a:t>.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IZO Twente">
            <a:extLst>
              <a:ext uri="{FF2B5EF4-FFF2-40B4-BE49-F238E27FC236}">
                <a16:creationId xmlns:a16="http://schemas.microsoft.com/office/drawing/2014/main" id="{E0C2D6E2-C1A0-C1F7-B95D-0B54DB87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2D8D6-F1C4-2630-9A3E-92985478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Effecten van verhalen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D6DEC1-D893-F70B-5620-F0C097594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287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Je maakt feitelijke informatie tastbaar voor je publiek;</a:t>
            </a:r>
          </a:p>
          <a:p>
            <a:r>
              <a:rPr lang="nl-NL" dirty="0"/>
              <a:t>Je ontdekt andere perspectieven van dezelfde situatie;</a:t>
            </a:r>
          </a:p>
          <a:p>
            <a:r>
              <a:rPr lang="nl-NL" dirty="0"/>
              <a:t>Jouw publiek kan betekenis geven aan hun eigen ervaringen;</a:t>
            </a:r>
          </a:p>
          <a:p>
            <a:r>
              <a:rPr lang="nl-NL" dirty="0"/>
              <a:t>Er wordt een beroep op je verbeelding gedaan;</a:t>
            </a:r>
          </a:p>
          <a:p>
            <a:r>
              <a:rPr lang="nl-NL" dirty="0"/>
              <a:t>Je onthoudt informatie beter;</a:t>
            </a:r>
          </a:p>
          <a:p>
            <a:r>
              <a:rPr lang="nl-NL" dirty="0"/>
              <a:t>Het lucht de verteller op;</a:t>
            </a:r>
          </a:p>
          <a:p>
            <a:r>
              <a:rPr lang="nl-NL" dirty="0"/>
              <a:t>De context van een situatie wordt duidelijk;</a:t>
            </a:r>
          </a:p>
          <a:p>
            <a:r>
              <a:rPr lang="nl-NL" dirty="0"/>
              <a:t>Het zet aan tot een gesprek. </a:t>
            </a:r>
          </a:p>
        </p:txBody>
      </p:sp>
      <p:pic>
        <p:nvPicPr>
          <p:cNvPr id="5" name="Picture 2" descr="IZO Twente">
            <a:extLst>
              <a:ext uri="{FF2B5EF4-FFF2-40B4-BE49-F238E27FC236}">
                <a16:creationId xmlns:a16="http://schemas.microsoft.com/office/drawing/2014/main" id="{A73E6FC5-E3B4-FB51-DC3B-A57C6649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32B30C4-B2AB-0A9F-7D32-864AD60A9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7" t="1794" r="1143" b="1765"/>
          <a:stretch/>
        </p:blipFill>
        <p:spPr>
          <a:xfrm>
            <a:off x="-1523" y="0"/>
            <a:ext cx="1219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BADC30C7-6581-A5AC-A923-1A400EF89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" t="14344" r="22355" b="7114"/>
          <a:stretch/>
        </p:blipFill>
        <p:spPr bwMode="auto">
          <a:xfrm>
            <a:off x="1" y="-38100"/>
            <a:ext cx="12192000" cy="68580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E7EB840E-6CD6-37C9-FAFF-0AB9EEEEE41B}"/>
                  </a:ext>
                </a:extLst>
              </p14:cNvPr>
              <p14:cNvContentPartPr/>
              <p14:nvPr/>
            </p14:nvContentPartPr>
            <p14:xfrm>
              <a:off x="6786808" y="1355510"/>
              <a:ext cx="5015880" cy="137592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E7EB840E-6CD6-37C9-FAFF-0AB9EEEEE4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2808" y="1247510"/>
                <a:ext cx="5123520" cy="15915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2" descr="IZO Twente">
            <a:extLst>
              <a:ext uri="{FF2B5EF4-FFF2-40B4-BE49-F238E27FC236}">
                <a16:creationId xmlns:a16="http://schemas.microsoft.com/office/drawing/2014/main" id="{841D44AF-C98F-C984-1FE7-D33D611F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02063-3C90-724C-AFFE-EC087698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Levensverhalen</a:t>
            </a:r>
          </a:p>
        </p:txBody>
      </p:sp>
      <p:pic>
        <p:nvPicPr>
          <p:cNvPr id="4" name="Tijdelijke aanduiding voor afbeelding 5">
            <a:extLst>
              <a:ext uri="{FF2B5EF4-FFF2-40B4-BE49-F238E27FC236}">
                <a16:creationId xmlns:a16="http://schemas.microsoft.com/office/drawing/2014/main" id="{8A937509-2546-8B23-9042-50E8A898207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1" b="304"/>
          <a:stretch/>
        </p:blipFill>
        <p:spPr>
          <a:xfrm>
            <a:off x="4362467" y="2149819"/>
            <a:ext cx="3467065" cy="3246296"/>
          </a:xfrm>
          <a:prstGeom prst="rect">
            <a:avLst/>
          </a:prstGeom>
        </p:spPr>
      </p:pic>
      <p:pic>
        <p:nvPicPr>
          <p:cNvPr id="6" name="Picture 2" descr="IZO Twente">
            <a:extLst>
              <a:ext uri="{FF2B5EF4-FFF2-40B4-BE49-F238E27FC236}">
                <a16:creationId xmlns:a16="http://schemas.microsoft.com/office/drawing/2014/main" id="{97ACC21A-4C81-04F4-6766-D76FAD87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7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02063-3C90-724C-AFFE-EC087698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Effecten</a:t>
            </a:r>
          </a:p>
        </p:txBody>
      </p:sp>
      <p:pic>
        <p:nvPicPr>
          <p:cNvPr id="4" name="Tijdelijke aanduiding voor afbeelding 5">
            <a:extLst>
              <a:ext uri="{FF2B5EF4-FFF2-40B4-BE49-F238E27FC236}">
                <a16:creationId xmlns:a16="http://schemas.microsoft.com/office/drawing/2014/main" id="{8A937509-2546-8B23-9042-50E8A898207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1" b="304"/>
          <a:stretch/>
        </p:blipFill>
        <p:spPr>
          <a:xfrm>
            <a:off x="4362467" y="1805852"/>
            <a:ext cx="3467065" cy="3246296"/>
          </a:xfrm>
          <a:prstGeom prst="rect">
            <a:avLst/>
          </a:prstGeom>
        </p:spPr>
      </p:pic>
      <p:pic>
        <p:nvPicPr>
          <p:cNvPr id="3" name="Picture 2" descr="IZO Twente">
            <a:extLst>
              <a:ext uri="{FF2B5EF4-FFF2-40B4-BE49-F238E27FC236}">
                <a16:creationId xmlns:a16="http://schemas.microsoft.com/office/drawing/2014/main" id="{31A0EEB7-B025-790D-96CC-8A717C21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" y="5939223"/>
            <a:ext cx="1752600" cy="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6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BADC30C7-6581-A5AC-A923-1A400EF89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" t="14344" r="22355" b="711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E7EB840E-6CD6-37C9-FAFF-0AB9EEEEE41B}"/>
                  </a:ext>
                </a:extLst>
              </p14:cNvPr>
              <p14:cNvContentPartPr/>
              <p14:nvPr/>
            </p14:nvContentPartPr>
            <p14:xfrm>
              <a:off x="6665510" y="2475183"/>
              <a:ext cx="5015880" cy="137592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E7EB840E-6CD6-37C9-FAFF-0AB9EEEEE4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1510" y="2367183"/>
                <a:ext cx="5123520" cy="15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1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79F326245194A952CF21ACA9D8F66" ma:contentTypeVersion="14" ma:contentTypeDescription="Een nieuw document maken." ma:contentTypeScope="" ma:versionID="f84d9ad283b46fd250f208eaddca9f7d">
  <xsd:schema xmlns:xsd="http://www.w3.org/2001/XMLSchema" xmlns:xs="http://www.w3.org/2001/XMLSchema" xmlns:p="http://schemas.microsoft.com/office/2006/metadata/properties" xmlns:ns3="5a6357bc-3097-4f3b-afee-db561eee15e3" xmlns:ns4="5b3eec1f-d029-4556-9f52-086bb7cad1a9" targetNamespace="http://schemas.microsoft.com/office/2006/metadata/properties" ma:root="true" ma:fieldsID="d18e8353da3ad13b3f295ae1c2da021a" ns3:_="" ns4:_="">
    <xsd:import namespace="5a6357bc-3097-4f3b-afee-db561eee15e3"/>
    <xsd:import namespace="5b3eec1f-d029-4556-9f52-086bb7cad1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357bc-3097-4f3b-afee-db561eee1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eec1f-d029-4556-9f52-086bb7cad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D63000-8EEF-48D4-AF7E-219A6DA1C6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E7480-567B-414F-A0BC-68C16AD6E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6357bc-3097-4f3b-afee-db561eee15e3"/>
    <ds:schemaRef ds:uri="5b3eec1f-d029-4556-9f52-086bb7cad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C5CC87-8B17-497F-A985-D378248667E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5a6357bc-3097-4f3b-afee-db561eee15e3"/>
    <ds:schemaRef ds:uri="http://purl.org/dc/dcmitype/"/>
    <ds:schemaRef ds:uri="http://www.w3.org/XML/1998/namespace"/>
    <ds:schemaRef ds:uri="http://schemas.microsoft.com/office/infopath/2007/PartnerControls"/>
    <ds:schemaRef ds:uri="5b3eec1f-d029-4556-9f52-086bb7cad1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Breedbeeld</PresentationFormat>
  <Paragraphs>39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Kantoorthema</vt:lpstr>
      <vt:lpstr>PowerPoint-presentatie</vt:lpstr>
      <vt:lpstr>De kracht van verhalen!</vt:lpstr>
      <vt:lpstr>Waarom verhalen?</vt:lpstr>
      <vt:lpstr>Effecten van verhalen</vt:lpstr>
      <vt:lpstr>PowerPoint-presentatie</vt:lpstr>
      <vt:lpstr>PowerPoint-presentatie</vt:lpstr>
      <vt:lpstr>Levensverhalen</vt:lpstr>
      <vt:lpstr>Effecten</vt:lpstr>
      <vt:lpstr>PowerPoint-presentatie</vt:lpstr>
      <vt:lpstr>Verhalende casus</vt:lpstr>
      <vt:lpstr>Effecten</vt:lpstr>
      <vt:lpstr>PowerPoint-presentatie</vt:lpstr>
      <vt:lpstr>Verhalende kaarten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 | Heldenbureau</dc:creator>
  <cp:lastModifiedBy>Bas | Heldenbureau</cp:lastModifiedBy>
  <cp:revision>2</cp:revision>
  <dcterms:created xsi:type="dcterms:W3CDTF">2022-10-29T10:58:50Z</dcterms:created>
  <dcterms:modified xsi:type="dcterms:W3CDTF">2022-10-30T11:15:21Z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0x010100F2A79F326245194A952CF21ACA9D8F66</vt:lpwstr>
  </property>
</Properties>
</file>